
<file path=[Content_Types].xml><?xml version="1.0" encoding="utf-8"?>
<Types xmlns="http://schemas.openxmlformats.org/package/2006/content-types">
  <Default Extension="emf" ContentType="image/x-emf"/>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6"/>
  </p:notesMasterIdLst>
  <p:sldIdLst>
    <p:sldId id="256" r:id="rId3"/>
    <p:sldId id="466" r:id="rId4"/>
    <p:sldId id="476" r:id="rId5"/>
    <p:sldId id="493" r:id="rId6"/>
    <p:sldId id="494" r:id="rId7"/>
    <p:sldId id="470" r:id="rId8"/>
    <p:sldId id="456" r:id="rId9"/>
    <p:sldId id="497" r:id="rId10"/>
    <p:sldId id="499" r:id="rId11"/>
    <p:sldId id="500" r:id="rId12"/>
    <p:sldId id="501" r:id="rId13"/>
    <p:sldId id="409" r:id="rId14"/>
    <p:sldId id="410" r:id="rId15"/>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02/08/2019</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8/2/2019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550432" y="2612734"/>
            <a:ext cx="2043137"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8/2/2019</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8/2/2019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8/2/2019</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8/2/2019</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8/2/2019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8/2/2019</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8/2/2019</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8/2/2019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8/2/2019</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922439" y="269875"/>
            <a:ext cx="838928"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8/2/2019</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8/2/2019</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8/2/2019</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8/2/2019</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8/2/2019</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8/2/2019</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8/2/2019</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8/2/2019</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8/2/2019</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31/07/2019</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- 2019</a:t>
            </a:r>
          </a:p>
        </p:txBody>
      </p:sp>
      <p:pic>
        <p:nvPicPr>
          <p:cNvPr id="3" name="EURUSD_ImageALLOC">
            <a:extLst>
              <a:ext uri="{FF2B5EF4-FFF2-40B4-BE49-F238E27FC236}">
                <a16:creationId xmlns:a16="http://schemas.microsoft.com/office/drawing/2014/main" id="{E9E7D73C-C061-440D-944E-512D7EA011B7}"/>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4B25E8C4-A09B-4276-AB3D-90E82FAAAB56}"/>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1680224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- 2020</a:t>
            </a:r>
          </a:p>
        </p:txBody>
      </p:sp>
      <p:pic>
        <p:nvPicPr>
          <p:cNvPr id="3" name="EURUSD_ImageALLOC">
            <a:extLst>
              <a:ext uri="{FF2B5EF4-FFF2-40B4-BE49-F238E27FC236}">
                <a16:creationId xmlns:a16="http://schemas.microsoft.com/office/drawing/2014/main" id="{EEA7D120-844A-4FE2-A2E5-0D9FEE5D5BEF}"/>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A88088F0-D22C-4910-B5BE-7E830FDBF62A}"/>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26701761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
        <p:nvSpPr>
          <p:cNvPr id="9" name="Rectangle 3">
            <a:extLst>
              <a:ext uri="{FF2B5EF4-FFF2-40B4-BE49-F238E27FC236}">
                <a16:creationId xmlns:a16="http://schemas.microsoft.com/office/drawing/2014/main" id="{88A663B2-5C7A-4F2A-848E-47722163DF5D}"/>
              </a:ext>
            </a:extLst>
          </p:cNvPr>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Chemin de </a:t>
            </a:r>
            <a:r>
              <a:rPr lang="fr-FR" kern="0" dirty="0" err="1">
                <a:solidFill>
                  <a:srgbClr val="302421"/>
                </a:solidFill>
                <a:latin typeface="Calibri" pitchFamily="34" charset="0"/>
                <a:cs typeface="Calibri" pitchFamily="34" charset="0"/>
              </a:rPr>
              <a:t>Blandonnet</a:t>
            </a:r>
            <a:r>
              <a:rPr lang="fr-FR" kern="0" dirty="0">
                <a:solidFill>
                  <a:srgbClr val="302421"/>
                </a:solidFill>
                <a:latin typeface="Calibri" pitchFamily="34" charset="0"/>
                <a:cs typeface="Calibri" pitchFamily="34" charset="0"/>
              </a:rPr>
              <a:t> 2,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1214 Vernier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C22BC08B-703E-4DF2-8D15-EE92D6741A17}"/>
              </a:ext>
            </a:extLst>
          </p:cNvPr>
          <p:cNvPicPr>
            <a:picLocks noChangeAspect="1"/>
          </p:cNvPicPr>
          <p:nvPr/>
        </p:nvPicPr>
        <p:blipFill>
          <a:blip r:embed="rId2"/>
          <a:stretch>
            <a:fillRect/>
          </a:stretch>
        </p:blipFill>
        <p:spPr>
          <a:xfrm>
            <a:off x="127000" y="1524000"/>
            <a:ext cx="8890000" cy="765265"/>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440DEF95-3AC3-426D-ABB0-B695585B7A1B}"/>
              </a:ext>
            </a:extLst>
          </p:cNvPr>
          <p:cNvPicPr>
            <a:picLocks noChangeAspect="1"/>
          </p:cNvPicPr>
          <p:nvPr/>
        </p:nvPicPr>
        <p:blipFill>
          <a:blip r:embed="rId2"/>
          <a:stretch>
            <a:fillRect/>
          </a:stretch>
        </p:blipFill>
        <p:spPr>
          <a:xfrm>
            <a:off x="127000" y="1524000"/>
            <a:ext cx="8890000" cy="776675"/>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B675B8E8-0139-4542-AED6-D048C8DA254A}"/>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361121077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CD1E5190-A590-461A-A581-B75FCD023D5E}"/>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2219014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a:t>
            </a:r>
          </a:p>
        </p:txBody>
      </p:sp>
      <p:pic>
        <p:nvPicPr>
          <p:cNvPr id="3" name="EURUSD_ImageALLOC">
            <a:extLst>
              <a:ext uri="{FF2B5EF4-FFF2-40B4-BE49-F238E27FC236}">
                <a16:creationId xmlns:a16="http://schemas.microsoft.com/office/drawing/2014/main" id="{E0A87C8A-AAE6-4A84-B194-78B774C4C178}"/>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F5E2BC43-22F3-4A04-AEAB-171C36A9C922}"/>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3443822571"/>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5678</TotalTime>
  <Words>482</Words>
  <Application>Microsoft Office PowerPoint</Application>
  <PresentationFormat>Affichage à l'écran (4:3)</PresentationFormat>
  <Paragraphs>64</Paragraphs>
  <Slides>13</Slides>
  <Notes>0</Notes>
  <HiddenSlides>0</HiddenSlides>
  <MMClips>0</MMClips>
  <ScaleCrop>false</ScaleCrop>
  <HeadingPairs>
    <vt:vector size="6" baseType="variant">
      <vt:variant>
        <vt:lpstr>Polices utilisées</vt:lpstr>
      </vt:variant>
      <vt:variant>
        <vt:i4>5</vt:i4>
      </vt:variant>
      <vt:variant>
        <vt:lpstr>Thème</vt:lpstr>
      </vt:variant>
      <vt:variant>
        <vt:i4>2</vt:i4>
      </vt:variant>
      <vt:variant>
        <vt:lpstr>Titres des diapositives</vt:lpstr>
      </vt:variant>
      <vt:variant>
        <vt:i4>13</vt:i4>
      </vt:variant>
    </vt:vector>
  </HeadingPairs>
  <TitlesOfParts>
    <vt:vector size="20" baseType="lpstr">
      <vt:lpstr>Arial</vt:lpstr>
      <vt:lpstr>Calibri</vt:lpstr>
      <vt:lpstr>News Gothic MT</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- 2018</vt:lpstr>
      <vt:lpstr>EURUSD - 2019</vt:lpstr>
      <vt:lpstr>EURUSD - 2020</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697</cp:revision>
  <cp:lastPrinted>2012-02-01T10:00:25Z</cp:lastPrinted>
  <dcterms:created xsi:type="dcterms:W3CDTF">2010-04-23T15:09:35Z</dcterms:created>
  <dcterms:modified xsi:type="dcterms:W3CDTF">2019-08-02T12:14:56Z</dcterms:modified>
</cp:coreProperties>
</file>