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6"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19/09/2019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9/19/2019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9/19/2019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9/19/2019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9/19/2019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9/19/2019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9/19/2019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9/19/2019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9/19/2019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9/19/2019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9/19/2019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9/19/2019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9/19/2019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9/19/2019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9/19/2019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9/19/2019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30/08/2019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FC4E0275-2C27-4C94-AAD6-3C4DE1FA88B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8217E47A-B2F8-473A-BEC2-CB9BD32E49B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411559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AD2F278-6595-401B-AA60-A8883AA9D0CA}"/>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37D8DC2-4AA7-4C16-95CD-78DAF1E5E5B4}"/>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4B502BA-5914-46E4-B9CF-D0F9C0767087}"/>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606863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0C300823-7090-4356-BDD3-D4FF9BED4B91}"/>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139683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D8715E13-D59A-4D37-943A-F634F82B29D9}"/>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2A1C72D3-DA35-4007-A81D-12E853FE3030}"/>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1320355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479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2019-09-19T09:33:25Z</dcterms:modified>
</cp:coreProperties>
</file>