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6"/>
  </p:notesMasterIdLst>
  <p:sldIdLst>
    <p:sldId id="256" r:id="rId3"/>
    <p:sldId id="466" r:id="rId4"/>
    <p:sldId id="476" r:id="rId5"/>
    <p:sldId id="493" r:id="rId6"/>
    <p:sldId id="494" r:id="rId7"/>
    <p:sldId id="470" r:id="rId8"/>
    <p:sldId id="456" r:id="rId9"/>
    <p:sldId id="497" r:id="rId10"/>
    <p:sldId id="499" r:id="rId11"/>
    <p:sldId id="500" r:id="rId12"/>
    <p:sldId id="501" r:id="rId13"/>
    <p:sldId id="409" r:id="rId14"/>
    <p:sldId id="410" r:id="rId1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09/10/2019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550432" y="2612734"/>
            <a:ext cx="2043137"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10/9/2019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10/9/2019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10/9/2019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922439" y="269875"/>
            <a:ext cx="838928"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10/9/2019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10/9/2019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10/9/2019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10/9/2019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10/9/2019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10/9/2019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10/9/2019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10/9/2019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7DFC7EDC-1AC4-42A5-989A-FD1784FB1FB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06EC0F7-DEA6-42E4-9745-26D6ABFA838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8381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256A98EA-AAEF-455B-B2C0-99CEC48A135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9B5A6EC9-E7F9-482A-BE46-9CED2CF0DC3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2054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FACF9C8-1447-42AC-B3A8-9B7BCAB89864}"/>
              </a:ext>
            </a:extLst>
          </p:cNvPr>
          <p:cNvPicPr>
            <a:picLocks noChangeAspect="1"/>
          </p:cNvPicPr>
          <p:nvPr/>
        </p:nvPicPr>
        <p:blipFill>
          <a:blip r:embed="rId2"/>
          <a:stretch>
            <a:fillRect/>
          </a:stretch>
        </p:blipFill>
        <p:spPr>
          <a:xfrm>
            <a:off x="127000" y="1524000"/>
            <a:ext cx="8890000" cy="95191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563BD48-D632-4571-AF0F-5036A5B41A8C}"/>
              </a:ext>
            </a:extLst>
          </p:cNvPr>
          <p:cNvPicPr>
            <a:picLocks noChangeAspect="1"/>
          </p:cNvPicPr>
          <p:nvPr/>
        </p:nvPicPr>
        <p:blipFill>
          <a:blip r:embed="rId2"/>
          <a:stretch>
            <a:fillRect/>
          </a:stretch>
        </p:blipFill>
        <p:spPr>
          <a:xfrm>
            <a:off x="127000" y="1524000"/>
            <a:ext cx="8890000" cy="96610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79846A7-F898-4F8C-9C60-7E8150EAB39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57381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546187C-FFF0-4AA8-B7A5-579DF166ABB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0917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E80538B9-89B0-4717-8BF8-D04218CA301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93BEE52D-36B8-4266-9B05-AFAF69AEF45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6378469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482</Words>
  <Application>Microsoft Office PowerPoint</Application>
  <PresentationFormat>Affichage à l'écran (4:3)</PresentationFormat>
  <Paragraphs>64</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13</vt:i4>
      </vt:variant>
    </vt:vector>
  </HeadingPairs>
  <TitlesOfParts>
    <vt:vector size="2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vt:lpstr>
      <vt:lpstr>EURUSD - 2019</vt:lpstr>
      <vt:lpstr>EURUSD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2019-10-09T09:49:41Z</dcterms:modified>
</cp:coreProperties>
</file>