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456" r:id="rId9"/>
    <p:sldId id="497" r:id="rId10"/>
    <p:sldId id="499" r:id="rId11"/>
    <p:sldId id="500"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01/11/2019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11/1/2019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11/1/2019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11/1/2019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11/1/2019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11/1/2019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11/1/2019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11/1/2019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11/1/2019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11/1/2019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11/1/2019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11/1/2019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11/1/2019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11/1/2019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11/1/2019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11/1/2019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11/1/2019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31/10/2019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3" name="EURUSD_ImageALLOC">
            <a:extLst>
              <a:ext uri="{FF2B5EF4-FFF2-40B4-BE49-F238E27FC236}">
                <a16:creationId xmlns:a16="http://schemas.microsoft.com/office/drawing/2014/main" id="{203399E8-88BB-46B6-88C9-EC26E4E27ECA}"/>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50237A3B-8F36-437E-9E77-2363E1FAFE27}"/>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865767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7247CF7C-D359-4BC3-932D-E872918CE172}"/>
              </a:ext>
            </a:extLst>
          </p:cNvPr>
          <p:cNvPicPr>
            <a:picLocks noChangeAspect="1"/>
          </p:cNvPicPr>
          <p:nvPr/>
        </p:nvPicPr>
        <p:blipFill>
          <a:blip r:embed="rId2"/>
          <a:stretch>
            <a:fillRect/>
          </a:stretch>
        </p:blipFill>
        <p:spPr>
          <a:xfrm>
            <a:off x="127000" y="1524000"/>
            <a:ext cx="8890000" cy="765265"/>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EDCEF74C-5565-4235-8850-F26769E6EDFA}"/>
              </a:ext>
            </a:extLst>
          </p:cNvPr>
          <p:cNvPicPr>
            <a:picLocks noChangeAspect="1"/>
          </p:cNvPicPr>
          <p:nvPr/>
        </p:nvPicPr>
        <p:blipFill>
          <a:blip r:embed="rId2"/>
          <a:stretch>
            <a:fillRect/>
          </a:stretch>
        </p:blipFill>
        <p:spPr>
          <a:xfrm>
            <a:off x="127000" y="1524000"/>
            <a:ext cx="8890000" cy="776675"/>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943FCD7E-D2B3-4F94-ABBF-D8D7918F2D75}"/>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327188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52DC621D-4548-49CA-8920-5C0633633201}"/>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2977018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a:t>
            </a:r>
          </a:p>
        </p:txBody>
      </p:sp>
      <p:pic>
        <p:nvPicPr>
          <p:cNvPr id="3" name="EURUSD_ImageALLOC">
            <a:extLst>
              <a:ext uri="{FF2B5EF4-FFF2-40B4-BE49-F238E27FC236}">
                <a16:creationId xmlns:a16="http://schemas.microsoft.com/office/drawing/2014/main" id="{FB3D30C6-4E24-41EA-B855-C1675C6D0ADF}"/>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5CF20EA4-87D6-4A03-9DE6-5A9F31A72BEE}"/>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91507069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479</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- 2018</vt:lpstr>
      <vt:lpstr>EURUSD - 2019</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697</cp:revision>
  <cp:lastPrinted>2012-02-01T10:00:25Z</cp:lastPrinted>
  <dcterms:created xsi:type="dcterms:W3CDTF">2010-04-23T15:09:35Z</dcterms:created>
  <dcterms:modified xsi:type="dcterms:W3CDTF">2019-11-01T10:50:52Z</dcterms:modified>
</cp:coreProperties>
</file>