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501" r:id="rId8"/>
    <p:sldId id="470" r:id="rId9"/>
    <p:sldId id="456" r:id="rId10"/>
    <p:sldId id="497" r:id="rId11"/>
    <p:sldId id="499" r:id="rId12"/>
    <p:sldId id="500"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890"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02/12/2019</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12/2/2019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550432" y="2612734"/>
            <a:ext cx="2043137"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12/2/2019</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12/2/2019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12/2/2019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12/2/2019</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12/2/2019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12/2/2019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12/2/2019</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12/2/2019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12/2/2019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12/2/2019</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922439" y="269875"/>
            <a:ext cx="838928"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12/2/2019</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12/2/2019</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12/2/2019</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12/2/2019</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12/2/2019</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12/2/2019</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12/2/2019</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12/2/2019</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12/2/2019</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12/2/2019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12/2/2019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12/2/2019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12/2/2019</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12/2/2019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12/2/2019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12/2/2019</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12/2/2019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12/2/2019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12/2/2019</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12/2/2019</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12/2/2019</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12/2/2019</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12/2/2019</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12/2/2019</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12/2/2019</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12/2/2019</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29/11/2019</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a:t>
            </a:r>
          </a:p>
        </p:txBody>
      </p:sp>
      <p:pic>
        <p:nvPicPr>
          <p:cNvPr id="3" name="EURUSD_ImageALLOC">
            <a:extLst>
              <a:ext uri="{FF2B5EF4-FFF2-40B4-BE49-F238E27FC236}">
                <a16:creationId xmlns:a16="http://schemas.microsoft.com/office/drawing/2014/main" id="{3713D068-661C-4546-8CAA-DBA12572E9A2}"/>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4CED607D-E0A2-4E9C-8350-F189A1F8F8D9}"/>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4471878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a:t>
            </a:r>
          </a:p>
        </p:txBody>
      </p:sp>
      <p:pic>
        <p:nvPicPr>
          <p:cNvPr id="3" name="EURUSD_ImageALLOC">
            <a:extLst>
              <a:ext uri="{FF2B5EF4-FFF2-40B4-BE49-F238E27FC236}">
                <a16:creationId xmlns:a16="http://schemas.microsoft.com/office/drawing/2014/main" id="{FA545C26-A885-49B8-8417-CCC2CA70B27E}"/>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E6535FBD-292A-42FB-8F6C-0F703BE8DBEC}"/>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23823202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8E82105B-5DC4-4FEB-99C5-A56072715DFA}"/>
              </a:ext>
            </a:extLst>
          </p:cNvPr>
          <p:cNvPicPr>
            <a:picLocks noChangeAspect="1"/>
          </p:cNvPicPr>
          <p:nvPr/>
        </p:nvPicPr>
        <p:blipFill>
          <a:blip r:embed="rId2"/>
          <a:stretch>
            <a:fillRect/>
          </a:stretch>
        </p:blipFill>
        <p:spPr>
          <a:xfrm>
            <a:off x="127000" y="1524000"/>
            <a:ext cx="8890000" cy="765265"/>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B79F18FB-0B3A-4ED1-A69F-82998376C07A}"/>
              </a:ext>
            </a:extLst>
          </p:cNvPr>
          <p:cNvPicPr>
            <a:picLocks noChangeAspect="1"/>
          </p:cNvPicPr>
          <p:nvPr/>
        </p:nvPicPr>
        <p:blipFill>
          <a:blip r:embed="rId2"/>
          <a:stretch>
            <a:fillRect/>
          </a:stretch>
        </p:blipFill>
        <p:spPr>
          <a:xfrm>
            <a:off x="127000" y="1524000"/>
            <a:ext cx="8890000" cy="776675"/>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0AF41DE2-E566-48F8-B591-CCFD2525D84C}"/>
              </a:ext>
            </a:extLst>
          </p:cNvPr>
          <p:cNvPicPr>
            <a:picLocks noChangeAspect="1"/>
          </p:cNvPicPr>
          <p:nvPr/>
        </p:nvPicPr>
        <p:blipFill>
          <a:blip r:embed="rId2"/>
          <a:stretch>
            <a:fillRect/>
          </a:stretch>
        </p:blipFill>
        <p:spPr>
          <a:xfrm>
            <a:off x="317500" y="1143000"/>
            <a:ext cx="3524056" cy="1905000"/>
          </a:xfrm>
          <a:prstGeom prst="rect">
            <a:avLst/>
          </a:prstGeom>
        </p:spPr>
      </p:pic>
      <p:pic>
        <p:nvPicPr>
          <p:cNvPr id="7" name="Image 6">
            <a:extLst>
              <a:ext uri="{FF2B5EF4-FFF2-40B4-BE49-F238E27FC236}">
                <a16:creationId xmlns:a16="http://schemas.microsoft.com/office/drawing/2014/main" id="{1D138426-A568-4960-8790-138A2E15CF64}"/>
              </a:ext>
            </a:extLst>
          </p:cNvPr>
          <p:cNvPicPr>
            <a:picLocks noChangeAspect="1"/>
          </p:cNvPicPr>
          <p:nvPr/>
        </p:nvPicPr>
        <p:blipFill>
          <a:blip r:embed="rId3"/>
          <a:stretch>
            <a:fillRect/>
          </a:stretch>
        </p:blipFill>
        <p:spPr>
          <a:xfrm>
            <a:off x="3429000" y="3175000"/>
            <a:ext cx="5240490" cy="3429000"/>
          </a:xfrm>
          <a:prstGeom prst="rect">
            <a:avLst/>
          </a:prstGeom>
        </p:spPr>
      </p:pic>
    </p:spTree>
    <p:extLst>
      <p:ext uri="{BB962C8B-B14F-4D97-AF65-F5344CB8AC3E}">
        <p14:creationId xmlns:p14="http://schemas.microsoft.com/office/powerpoint/2010/main" val="36095789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14C30F27-18AF-48F0-AD9F-C09869105BE4}"/>
              </a:ext>
            </a:extLst>
          </p:cNvPr>
          <p:cNvPicPr>
            <a:picLocks noChangeAspect="1"/>
          </p:cNvPicPr>
          <p:nvPr/>
        </p:nvPicPr>
        <p:blipFill>
          <a:blip r:embed="rId2"/>
          <a:stretch>
            <a:fillRect/>
          </a:stretch>
        </p:blipFill>
        <p:spPr>
          <a:xfrm>
            <a:off x="825500" y="1270000"/>
            <a:ext cx="7401376" cy="5051201"/>
          </a:xfrm>
          <a:prstGeom prst="rect">
            <a:avLst/>
          </a:prstGeom>
        </p:spPr>
      </p:pic>
    </p:spTree>
    <p:extLst>
      <p:ext uri="{BB962C8B-B14F-4D97-AF65-F5344CB8AC3E}">
        <p14:creationId xmlns:p14="http://schemas.microsoft.com/office/powerpoint/2010/main" val="542620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3" name="EURUSD_ImageSynthesisMIN">
            <a:extLst>
              <a:ext uri="{FF2B5EF4-FFF2-40B4-BE49-F238E27FC236}">
                <a16:creationId xmlns:a16="http://schemas.microsoft.com/office/drawing/2014/main" id="{1EF6CA17-5E29-4BB7-853D-6A8561C90850}"/>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404364068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5678</TotalTime>
  <Words>631</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- 2018</vt:lpstr>
      <vt:lpstr>EURUSD - 2019</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cp:lastModifiedBy>
  <cp:revision>698</cp:revision>
  <cp:lastPrinted>2012-02-01T10:00:25Z</cp:lastPrinted>
  <dcterms:created xsi:type="dcterms:W3CDTF">2010-04-23T15:09:35Z</dcterms:created>
  <dcterms:modified xsi:type="dcterms:W3CDTF">2019-12-02T09:51:14Z</dcterms:modified>
</cp:coreProperties>
</file>