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6"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10/01/2020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1/10/2020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xmlns=""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1/10/2020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1/10/2020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1/10/2020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1/10/2020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1/10/2020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1/10/2020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1/10/2020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1/10/2020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1/10/2020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xmlns=""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1/10/2020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1/10/2020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1/10/2020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1/10/2020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1/10/2020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1/10/2020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1/10/2020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1/10/2020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1/10/2020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xmlns="" id="{A92CD045-81B6-4BA6-B67E-02FA7AA7EA3F}"/>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7C65AB5E-B7B5-42C1-9288-28A50BFA0FA8}"/>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776368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xmlns="" id="{BB907E03-3AD6-47F2-8724-18BDC205863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0E160C33-D69A-47AB-A162-AE7B90A94974}"/>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596239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xmlns="" id="{1CCA5ACB-D74E-4CDB-9560-7C1072BE8DB0}"/>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26B9D1A4-AE53-4398-8BB5-A781F87F09C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49601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xmlns=""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xmlns="" id="{03F4DF41-7648-4E6A-8B9E-D6034E57B0BE}"/>
              </a:ext>
            </a:extLst>
          </p:cNvPr>
          <p:cNvPicPr>
            <a:picLocks noChangeAspect="1"/>
          </p:cNvPicPr>
          <p:nvPr/>
        </p:nvPicPr>
        <p:blipFill>
          <a:blip r:embed="rId2"/>
          <a:stretch>
            <a:fillRect/>
          </a:stretch>
        </p:blipFill>
        <p:spPr>
          <a:xfrm>
            <a:off x="127000" y="1524000"/>
            <a:ext cx="8890000" cy="95191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xmlns=""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xmlns="" id="{19660303-95BC-4CDE-B372-9450DDF3B22C}"/>
              </a:ext>
            </a:extLst>
          </p:cNvPr>
          <p:cNvPicPr>
            <a:picLocks noChangeAspect="1"/>
          </p:cNvPicPr>
          <p:nvPr/>
        </p:nvPicPr>
        <p:blipFill>
          <a:blip r:embed="rId2"/>
          <a:stretch>
            <a:fillRect/>
          </a:stretch>
        </p:blipFill>
        <p:spPr>
          <a:xfrm>
            <a:off x="127000" y="1524000"/>
            <a:ext cx="8890000" cy="96610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xmlns="" id="{D68E6FB5-B912-4603-AD89-0A49A8F1085E}"/>
              </a:ext>
            </a:extLst>
          </p:cNvPr>
          <p:cNvPicPr>
            <a:picLocks noChangeAspect="1"/>
          </p:cNvPicPr>
          <p:nvPr/>
        </p:nvPicPr>
        <p:blipFill>
          <a:blip r:embed="rId2"/>
          <a:stretch>
            <a:fillRect/>
          </a:stretch>
        </p:blipFill>
        <p:spPr>
          <a:xfrm>
            <a:off x="317500" y="1143000"/>
            <a:ext cx="3524056" cy="1905000"/>
          </a:xfrm>
          <a:prstGeom prst="rect">
            <a:avLst/>
          </a:prstGeom>
        </p:spPr>
      </p:pic>
      <p:pic>
        <p:nvPicPr>
          <p:cNvPr id="7" name="Image 6">
            <a:extLst>
              <a:ext uri="{FF2B5EF4-FFF2-40B4-BE49-F238E27FC236}">
                <a16:creationId xmlns:a16="http://schemas.microsoft.com/office/drawing/2014/main" xmlns="" id="{B994D75F-0999-4DB0-B704-97F49094F2F1}"/>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2568597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xmlns="" id="{C1220CA4-EF15-4A43-A1A5-04E981E5837E}"/>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487588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1376" cy="50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423703868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472</Words>
  <Application>Microsoft Office PowerPoint</Application>
  <PresentationFormat>Affichage à l'écran (4:3)</PresentationFormat>
  <Paragraphs>65</Paragraphs>
  <Slides>14</Slides>
  <Notes>0</Notes>
  <HiddenSlides>0</HiddenSlides>
  <MMClips>0</MMClips>
  <ScaleCrop>false</ScaleCrop>
  <HeadingPairs>
    <vt:vector size="4" baseType="variant">
      <vt:variant>
        <vt:lpstr>Thème</vt:lpstr>
      </vt:variant>
      <vt:variant>
        <vt:i4>2</vt:i4>
      </vt:variant>
      <vt:variant>
        <vt:lpstr>Titres des diapositives</vt:lpstr>
      </vt:variant>
      <vt:variant>
        <vt:i4>14</vt:i4>
      </vt:variant>
    </vt:vector>
  </HeadingPairs>
  <TitlesOfParts>
    <vt:vector size="16" baseType="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699</cp:revision>
  <cp:lastPrinted>2012-02-01T10:00:25Z</cp:lastPrinted>
  <dcterms:created xsi:type="dcterms:W3CDTF">2010-04-23T15:09:35Z</dcterms:created>
  <dcterms:modified xsi:type="dcterms:W3CDTF">2020-01-10T09:13:18Z</dcterms:modified>
</cp:coreProperties>
</file>