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6"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03/02/2020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2/3/2020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2/3/2020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2/3/2020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2/3/2020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2/3/2020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2/3/2020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2/3/2020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2/3/2020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2/3/2020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2/3/2020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2/3/2020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E16C89A8-7160-474A-BC17-C69CEEB75D34}"/>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4FF23D97-1C74-44D3-BB4A-735A0E3B602F}"/>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134382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A09F1C51-5B71-474C-8AE9-F8C3F4CDF322}"/>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AA5FBDEE-702F-438A-8EFB-1CD1459FC8D5}"/>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981426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BDBF7739-1B08-489C-B3CC-1E39C8427793}"/>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C67A1EED-1C7B-47F7-BC70-578B6BE510ED}"/>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513749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72A4CD9-0398-4E54-AB18-094A4C1692FC}"/>
              </a:ext>
            </a:extLst>
          </p:cNvPr>
          <p:cNvPicPr>
            <a:picLocks noChangeAspect="1"/>
          </p:cNvPicPr>
          <p:nvPr/>
        </p:nvPicPr>
        <p:blipFill>
          <a:blip r:embed="rId2"/>
          <a:stretch>
            <a:fillRect/>
          </a:stretch>
        </p:blipFill>
        <p:spPr>
          <a:xfrm>
            <a:off x="127000" y="1524000"/>
            <a:ext cx="8890000" cy="95191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36205911-E96E-48F0-988B-FCE5423112AD}"/>
              </a:ext>
            </a:extLst>
          </p:cNvPr>
          <p:cNvPicPr>
            <a:picLocks noChangeAspect="1"/>
          </p:cNvPicPr>
          <p:nvPr/>
        </p:nvPicPr>
        <p:blipFill>
          <a:blip r:embed="rId2"/>
          <a:stretch>
            <a:fillRect/>
          </a:stretch>
        </p:blipFill>
        <p:spPr>
          <a:xfrm>
            <a:off x="127000" y="1524000"/>
            <a:ext cx="8890000" cy="96610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722B128-DB89-4B3D-BAF3-8C29F521B356}"/>
              </a:ext>
            </a:extLst>
          </p:cNvPr>
          <p:cNvPicPr>
            <a:picLocks noChangeAspect="1"/>
          </p:cNvPicPr>
          <p:nvPr/>
        </p:nvPicPr>
        <p:blipFill>
          <a:blip r:embed="rId2"/>
          <a:stretch>
            <a:fillRect/>
          </a:stretch>
        </p:blipFill>
        <p:spPr>
          <a:xfrm>
            <a:off x="317500" y="1143000"/>
            <a:ext cx="3524056" cy="1905000"/>
          </a:xfrm>
          <a:prstGeom prst="rect">
            <a:avLst/>
          </a:prstGeom>
        </p:spPr>
      </p:pic>
      <p:pic>
        <p:nvPicPr>
          <p:cNvPr id="7" name="Image 6">
            <a:extLst>
              <a:ext uri="{FF2B5EF4-FFF2-40B4-BE49-F238E27FC236}">
                <a16:creationId xmlns:a16="http://schemas.microsoft.com/office/drawing/2014/main" id="{915CDA9C-FA8A-4759-9488-D50D5A9B926E}"/>
              </a:ext>
            </a:extLst>
          </p:cNvPr>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2430787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624F7C07-001E-46B6-9F11-563829DB2189}"/>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1736426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1DB2C158-C5E4-4BE9-A43A-6DE5E6A65F82}"/>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69900343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vt:lpstr>
      <vt:lpstr>EURUSD - 2019</vt:lpstr>
      <vt:lpstr>EURUSD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698</cp:revision>
  <cp:lastPrinted>2012-02-01T10:00:25Z</cp:lastPrinted>
  <dcterms:created xsi:type="dcterms:W3CDTF">2010-04-23T15:09:35Z</dcterms:created>
  <dcterms:modified xsi:type="dcterms:W3CDTF">2020-02-03T13:42:34Z</dcterms:modified>
</cp:coreProperties>
</file>