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66" r:id="rId4"/>
    <p:sldId id="476" r:id="rId5"/>
    <p:sldId id="493" r:id="rId6"/>
    <p:sldId id="494" r:id="rId7"/>
    <p:sldId id="503" r:id="rId8"/>
    <p:sldId id="470" r:id="rId9"/>
    <p:sldId id="456" r:id="rId10"/>
    <p:sldId id="497" r:id="rId11"/>
    <p:sldId id="499" r:id="rId12"/>
    <p:sldId id="500" r:id="rId13"/>
    <p:sldId id="501" r:id="rId14"/>
    <p:sldId id="502"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02/03/2020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550432" y="2612734"/>
            <a:ext cx="2043137"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3/2/2020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3/2/2020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3/2/2020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922439" y="269875"/>
            <a:ext cx="838928"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3/2/2020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3/2/2020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3/2/2020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3/2/2020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3/2/2020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3/2/2020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3/2/2020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4C000DC2-D759-409B-8F43-2CC9EFA8FB39}"/>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E02436D2-24E9-4717-BCEC-F1A14CB9BC1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79377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618D1EA2-C35E-414B-AAE5-EAB7A5DAF3F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784C9738-3D3E-4C95-A027-76926C3DE32A}"/>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62916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F9EE8AB3-62BD-4F88-9CA9-A9F0CD94398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B887BC57-2CB3-4F12-9A44-16512F0258D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87364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D804E6CD-A99D-4325-87F3-7771E5F4501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76CE22CB-68AA-49D4-AA25-7FD3EB871FD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0415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88A663B2-5C7A-4F2A-848E-47722163DF5D}"/>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7CA59A9-B55F-45F4-A451-DE820EE89BF9}"/>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FD553EF-740B-47DC-8AB5-39F2B8EC157F}"/>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56716DD-77CB-4C93-B5A6-8543C0CEAE35}"/>
              </a:ext>
            </a:extLst>
          </p:cNvPr>
          <p:cNvPicPr>
            <a:picLocks noChangeAspect="1"/>
          </p:cNvPicPr>
          <p:nvPr/>
        </p:nvPicPr>
        <p:blipFill>
          <a:blip r:embed="rId2"/>
          <a:stretch>
            <a:fillRect/>
          </a:stretch>
        </p:blipFill>
        <p:spPr>
          <a:xfrm>
            <a:off x="317500" y="1143000"/>
            <a:ext cx="3525592" cy="1905000"/>
          </a:xfrm>
          <a:prstGeom prst="rect">
            <a:avLst/>
          </a:prstGeom>
        </p:spPr>
      </p:pic>
      <p:pic>
        <p:nvPicPr>
          <p:cNvPr id="7" name="Image 6">
            <a:extLst>
              <a:ext uri="{FF2B5EF4-FFF2-40B4-BE49-F238E27FC236}">
                <a16:creationId xmlns:a16="http://schemas.microsoft.com/office/drawing/2014/main" id="{6D34293D-E954-47FF-A8CC-0D34639F1CCF}"/>
              </a:ext>
            </a:extLst>
          </p:cNvPr>
          <p:cNvPicPr>
            <a:picLocks noChangeAspect="1"/>
          </p:cNvPicPr>
          <p:nvPr/>
        </p:nvPicPr>
        <p:blipFill>
          <a:blip r:embed="rId3"/>
          <a:stretch>
            <a:fillRect/>
          </a:stretch>
        </p:blipFill>
        <p:spPr>
          <a:xfrm>
            <a:off x="3429000" y="3175000"/>
            <a:ext cx="5248469" cy="3429000"/>
          </a:xfrm>
          <a:prstGeom prst="rect">
            <a:avLst/>
          </a:prstGeom>
        </p:spPr>
      </p:pic>
    </p:spTree>
    <p:extLst>
      <p:ext uri="{BB962C8B-B14F-4D97-AF65-F5344CB8AC3E}">
        <p14:creationId xmlns:p14="http://schemas.microsoft.com/office/powerpoint/2010/main" val="3371947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C7925F3-FADD-4846-B0FF-F447C770CA5A}"/>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328207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EADD1BC-ACD8-4A9D-B0E3-AB7212C8A38C}"/>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11911882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637</Words>
  <Application>Microsoft Office PowerPoint</Application>
  <PresentationFormat>Affichage à l'écran (4:3)</PresentationFormat>
  <Paragraphs>66</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15</vt:i4>
      </vt:variant>
    </vt:vector>
  </HeadingPairs>
  <TitlesOfParts>
    <vt:vector size="2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 </vt:lpstr>
      <vt:lpstr>EURUSD - Historical &amp; Planned</vt:lpstr>
      <vt:lpstr>EURUSD - Synthesis</vt:lpstr>
      <vt:lpstr>EURUSD - 2018</vt:lpstr>
      <vt:lpstr>EURUSD - 2019</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2020-03-02T13:20:59Z</dcterms:modified>
</cp:coreProperties>
</file>