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8"/>
  </p:notesMasterIdLst>
  <p:sldIdLst>
    <p:sldId id="256" r:id="rId3"/>
    <p:sldId id="466" r:id="rId4"/>
    <p:sldId id="476" r:id="rId5"/>
    <p:sldId id="493" r:id="rId6"/>
    <p:sldId id="494" r:id="rId7"/>
    <p:sldId id="503" r:id="rId8"/>
    <p:sldId id="470" r:id="rId9"/>
    <p:sldId id="456" r:id="rId10"/>
    <p:sldId id="497" r:id="rId11"/>
    <p:sldId id="499" r:id="rId12"/>
    <p:sldId id="500" r:id="rId13"/>
    <p:sldId id="501" r:id="rId14"/>
    <p:sldId id="502" r:id="rId15"/>
    <p:sldId id="409" r:id="rId16"/>
    <p:sldId id="410" r:id="rId1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07/04/2020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550432" y="2612734"/>
            <a:ext cx="2043137"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4/7/2020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4/7/2020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4/7/2020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922439" y="269875"/>
            <a:ext cx="838928"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4/7/2020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4/7/2020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4/7/2020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4/7/2020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4/7/2020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4/7/2020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4/7/2020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F01494FF-59D4-4E2A-99AF-519F29BB57C4}"/>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9F508529-BA7F-4812-A3DA-E3B2DEF3519C}"/>
              </a:ext>
            </a:extLst>
          </p:cNvPr>
          <p:cNvPicPr>
            <a:picLocks noChangeAspect="1"/>
          </p:cNvPicPr>
          <p:nvPr/>
        </p:nvPicPr>
        <p:blipFill>
          <a:blip r:embed="rId3"/>
          <a:stretch>
            <a:fillRect/>
          </a:stretch>
        </p:blipFill>
        <p:spPr>
          <a:xfrm>
            <a:off x="4749817" y="2349500"/>
            <a:ext cx="4200508" cy="3566469"/>
          </a:xfrm>
          <a:prstGeom prst="rect">
            <a:avLst/>
          </a:prstGeom>
        </p:spPr>
      </p:pic>
    </p:spTree>
    <p:extLst>
      <p:ext uri="{BB962C8B-B14F-4D97-AF65-F5344CB8AC3E}">
        <p14:creationId xmlns:p14="http://schemas.microsoft.com/office/powerpoint/2010/main" val="3298761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AA218AB7-40D5-4033-BB47-46CE804F2585}"/>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5CDE7B45-CE95-413A-BA00-C8FAFD31520F}"/>
              </a:ext>
            </a:extLst>
          </p:cNvPr>
          <p:cNvPicPr>
            <a:picLocks noChangeAspect="1"/>
          </p:cNvPicPr>
          <p:nvPr/>
        </p:nvPicPr>
        <p:blipFill>
          <a:blip r:embed="rId3"/>
          <a:stretch>
            <a:fillRect/>
          </a:stretch>
        </p:blipFill>
        <p:spPr>
          <a:xfrm>
            <a:off x="4749800" y="2345381"/>
            <a:ext cx="4200508" cy="3566469"/>
          </a:xfrm>
          <a:prstGeom prst="rect">
            <a:avLst/>
          </a:prstGeom>
        </p:spPr>
      </p:pic>
    </p:spTree>
    <p:extLst>
      <p:ext uri="{BB962C8B-B14F-4D97-AF65-F5344CB8AC3E}">
        <p14:creationId xmlns:p14="http://schemas.microsoft.com/office/powerpoint/2010/main" val="2468519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68AA4831-6FCC-4B4B-9F8C-DEDD13F2AAC2}"/>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3F89E86B-4539-4E80-86D1-42D9FEDF6C6F}"/>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197619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04DAFFAA-4199-4445-8B95-2E29D89CA087}"/>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2D3EBF13-F771-4C91-A868-78EB3DFB595B}"/>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90525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88A663B2-5C7A-4F2A-848E-47722163DF5D}"/>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0FE14478-10D4-49EF-93CC-AD7B185D8660}"/>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529F0D7-F516-4688-8C90-C84D7029262D}"/>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79D36FFE-4F2E-4564-884E-609DE989CA29}"/>
              </a:ext>
            </a:extLst>
          </p:cNvPr>
          <p:cNvPicPr>
            <a:picLocks noChangeAspect="1"/>
          </p:cNvPicPr>
          <p:nvPr/>
        </p:nvPicPr>
        <p:blipFill>
          <a:blip r:embed="rId2"/>
          <a:stretch>
            <a:fillRect/>
          </a:stretch>
        </p:blipFill>
        <p:spPr>
          <a:xfrm>
            <a:off x="317500" y="1143000"/>
            <a:ext cx="3525592" cy="1905000"/>
          </a:xfrm>
          <a:prstGeom prst="rect">
            <a:avLst/>
          </a:prstGeom>
        </p:spPr>
      </p:pic>
      <p:pic>
        <p:nvPicPr>
          <p:cNvPr id="7" name="Image 6">
            <a:extLst>
              <a:ext uri="{FF2B5EF4-FFF2-40B4-BE49-F238E27FC236}">
                <a16:creationId xmlns:a16="http://schemas.microsoft.com/office/drawing/2014/main" id="{A4E3DEED-5FC3-4885-9705-6DA240C82169}"/>
              </a:ext>
            </a:extLst>
          </p:cNvPr>
          <p:cNvPicPr>
            <a:picLocks noChangeAspect="1"/>
          </p:cNvPicPr>
          <p:nvPr/>
        </p:nvPicPr>
        <p:blipFill>
          <a:blip r:embed="rId3"/>
          <a:stretch>
            <a:fillRect/>
          </a:stretch>
        </p:blipFill>
        <p:spPr>
          <a:xfrm>
            <a:off x="3429000" y="3175000"/>
            <a:ext cx="5248469" cy="3429000"/>
          </a:xfrm>
          <a:prstGeom prst="rect">
            <a:avLst/>
          </a:prstGeom>
        </p:spPr>
      </p:pic>
    </p:spTree>
    <p:extLst>
      <p:ext uri="{BB962C8B-B14F-4D97-AF65-F5344CB8AC3E}">
        <p14:creationId xmlns:p14="http://schemas.microsoft.com/office/powerpoint/2010/main" val="3282332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D779BB05-08CC-47D5-A757-A852974DF441}"/>
              </a:ext>
            </a:extLst>
          </p:cNvPr>
          <p:cNvPicPr>
            <a:picLocks noChangeAspect="1"/>
          </p:cNvPicPr>
          <p:nvPr/>
        </p:nvPicPr>
        <p:blipFill>
          <a:blip r:embed="rId2"/>
          <a:stretch>
            <a:fillRect/>
          </a:stretch>
        </p:blipFill>
        <p:spPr>
          <a:xfrm>
            <a:off x="825500" y="1270000"/>
            <a:ext cx="7372350" cy="5029200"/>
          </a:xfrm>
          <a:prstGeom prst="rect">
            <a:avLst/>
          </a:prstGeom>
        </p:spPr>
      </p:pic>
    </p:spTree>
    <p:extLst>
      <p:ext uri="{BB962C8B-B14F-4D97-AF65-F5344CB8AC3E}">
        <p14:creationId xmlns:p14="http://schemas.microsoft.com/office/powerpoint/2010/main" val="153995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5DED0BB5-8DFD-4556-B81D-BC905A38321A}"/>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305116453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5682</TotalTime>
  <Words>637</Words>
  <Application>Microsoft Office PowerPoint</Application>
  <PresentationFormat>Affichage à l'écran (4:3)</PresentationFormat>
  <Paragraphs>66</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15</vt:i4>
      </vt:variant>
    </vt:vector>
  </HeadingPairs>
  <TitlesOfParts>
    <vt:vector size="2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 </vt:lpstr>
      <vt:lpstr>EURUSD - Historical &amp; Planned</vt:lpstr>
      <vt:lpstr>EURUSD - Synthesis</vt:lpstr>
      <vt:lpstr>EURUSD - 2018</vt:lpstr>
      <vt:lpstr>EURUSD - 2019</vt:lpstr>
      <vt:lpstr>EURUSD - 2020</vt:lpstr>
      <vt:lpstr>EURUSD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Desktop Kerius3</cp:lastModifiedBy>
  <cp:revision>701</cp:revision>
  <cp:lastPrinted>2012-02-01T10:00:25Z</cp:lastPrinted>
  <dcterms:created xsi:type="dcterms:W3CDTF">2010-04-23T15:09:35Z</dcterms:created>
  <dcterms:modified xsi:type="dcterms:W3CDTF">2020-04-07T03:42:40Z</dcterms:modified>
</cp:coreProperties>
</file>