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66" r:id="rId4"/>
    <p:sldId id="476" r:id="rId5"/>
    <p:sldId id="493" r:id="rId6"/>
    <p:sldId id="494" r:id="rId7"/>
    <p:sldId id="503" r:id="rId8"/>
    <p:sldId id="470" r:id="rId9"/>
    <p:sldId id="456" r:id="rId10"/>
    <p:sldId id="497" r:id="rId11"/>
    <p:sldId id="499" r:id="rId12"/>
    <p:sldId id="500" r:id="rId13"/>
    <p:sldId id="501" r:id="rId14"/>
    <p:sldId id="502"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550432" y="2612734"/>
            <a:ext cx="2043137"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922439" y="269875"/>
            <a:ext cx="838928"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64218476-740A-4248-8D97-D54BFBBE700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ED9EF510-B264-4F65-B5DE-46427A8F78B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15717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DF9D0CD8-E7BA-48FB-9771-3B6E3BD93CCF}"/>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A968FD8B-2232-4686-8578-CE1FA001EBF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25164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9D7F9F1A-1FAD-4420-9BF2-F26AC469609D}"/>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356352EF-FEAD-4385-8D79-729FA0B5A81D}"/>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3753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7BC3B995-9D37-4FBC-B99E-28804A0DA03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1BF00419-3257-4962-882E-84AADF75F6E0}"/>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15577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88A663B2-5C7A-4F2A-848E-47722163DF5D}"/>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F8BE0DE-497E-4C67-95FC-207AE819CFEB}"/>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757BE2F-7DF0-4C24-9B9C-CD06A4880FF7}"/>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429778D-5B32-44C5-8E34-D866FA577F9A}"/>
              </a:ext>
            </a:extLst>
          </p:cNvPr>
          <p:cNvPicPr>
            <a:picLocks noChangeAspect="1"/>
          </p:cNvPicPr>
          <p:nvPr/>
        </p:nvPicPr>
        <p:blipFill>
          <a:blip r:embed="rId2"/>
          <a:stretch>
            <a:fillRect/>
          </a:stretch>
        </p:blipFill>
        <p:spPr>
          <a:xfrm>
            <a:off x="317499" y="1143000"/>
            <a:ext cx="4647693" cy="2511310"/>
          </a:xfrm>
          <a:prstGeom prst="rect">
            <a:avLst/>
          </a:prstGeom>
        </p:spPr>
      </p:pic>
      <p:pic>
        <p:nvPicPr>
          <p:cNvPr id="7" name="Image 6">
            <a:extLst>
              <a:ext uri="{FF2B5EF4-FFF2-40B4-BE49-F238E27FC236}">
                <a16:creationId xmlns:a16="http://schemas.microsoft.com/office/drawing/2014/main" id="{38291936-68EF-47D8-98ED-E536D68D7228}"/>
              </a:ext>
            </a:extLst>
          </p:cNvPr>
          <p:cNvPicPr>
            <a:picLocks noChangeAspect="1"/>
          </p:cNvPicPr>
          <p:nvPr/>
        </p:nvPicPr>
        <p:blipFill>
          <a:blip r:embed="rId3"/>
          <a:stretch>
            <a:fillRect/>
          </a:stretch>
        </p:blipFill>
        <p:spPr>
          <a:xfrm>
            <a:off x="3209544" y="3175000"/>
            <a:ext cx="5467925" cy="3572378"/>
          </a:xfrm>
          <a:prstGeom prst="rect">
            <a:avLst/>
          </a:prstGeom>
        </p:spPr>
      </p:pic>
    </p:spTree>
    <p:extLst>
      <p:ext uri="{BB962C8B-B14F-4D97-AF65-F5344CB8AC3E}">
        <p14:creationId xmlns:p14="http://schemas.microsoft.com/office/powerpoint/2010/main" val="303983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7985AA2-58FF-4459-BA97-2B143C4DB5A3}"/>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146713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BE0E99CE-BDF2-4A24-9DC7-46E1A696C9A2}"/>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26350241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637</Words>
  <Application>Microsoft Office PowerPoint</Application>
  <PresentationFormat>Affichage à l'écran (4:3)</PresentationFormat>
  <Paragraphs>66</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15</vt:i4>
      </vt:variant>
    </vt:vector>
  </HeadingPairs>
  <TitlesOfParts>
    <vt:vector size="2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 </vt:lpstr>
      <vt:lpstr>EURUSD - Historical &amp; Planned</vt:lpstr>
      <vt:lpstr>EURUSD - Synthesis</vt:lpstr>
      <vt:lpstr>EURUSD - 2018</vt:lpstr>
      <vt:lpstr>EURUSD - 2019</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699</cp:revision>
  <cp:lastPrinted>2012-02-01T10:00:25Z</cp:lastPrinted>
  <dcterms:created xsi:type="dcterms:W3CDTF">2010-04-23T15:09:35Z</dcterms:created>
  <dcterms:modified xsi:type="dcterms:W3CDTF">2020-05-01T13:31:01Z</dcterms:modified>
</cp:coreProperties>
</file>