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18"/>
  </p:notesMasterIdLst>
  <p:sldIdLst>
    <p:sldId id="256" r:id="rId3"/>
    <p:sldId id="466" r:id="rId4"/>
    <p:sldId id="476" r:id="rId5"/>
    <p:sldId id="493" r:id="rId6"/>
    <p:sldId id="494" r:id="rId7"/>
    <p:sldId id="503" r:id="rId8"/>
    <p:sldId id="470" r:id="rId9"/>
    <p:sldId id="456" r:id="rId10"/>
    <p:sldId id="497" r:id="rId11"/>
    <p:sldId id="499" r:id="rId12"/>
    <p:sldId id="500" r:id="rId13"/>
    <p:sldId id="501" r:id="rId14"/>
    <p:sldId id="502" r:id="rId15"/>
    <p:sldId id="409" r:id="rId16"/>
    <p:sldId id="410" r:id="rId17"/>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82" d="100"/>
          <a:sy n="82" d="100"/>
        </p:scale>
        <p:origin x="108" y="66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03/06/2020</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6/3/2020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tretch>
            <a:fillRect/>
          </a:stretch>
        </p:blipFill>
        <p:spPr>
          <a:xfrm>
            <a:off x="3550432" y="2612734"/>
            <a:ext cx="2043137" cy="1086430"/>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6/3/2020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6/3/2020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6/3/2020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6/3/2020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6/3/2020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6/3/2020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6/3/2020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6/3/2020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6/3/2020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tretch>
            <a:fillRect/>
          </a:stretch>
        </p:blipFill>
        <p:spPr>
          <a:xfrm>
            <a:off x="7922439" y="269875"/>
            <a:ext cx="838928" cy="446097"/>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6/3/2020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6/3/2020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6/3/2020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6/3/2020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6/3/2020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6/3/2020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6/3/2020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6/3/2020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6/3/2020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29/05/2020</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a:t>
            </a:r>
          </a:p>
        </p:txBody>
      </p:sp>
      <p:pic>
        <p:nvPicPr>
          <p:cNvPr id="3" name="EURUSD_ImageALLOC">
            <a:extLst>
              <a:ext uri="{FF2B5EF4-FFF2-40B4-BE49-F238E27FC236}">
                <a16:creationId xmlns:a16="http://schemas.microsoft.com/office/drawing/2014/main" id="{A7BE9BD1-2A33-451F-B8F9-66A158E4A786}"/>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51AB6CEE-E1B2-4775-A567-6615370E2FCD}"/>
              </a:ext>
            </a:extLst>
          </p:cNvPr>
          <p:cNvPicPr>
            <a:picLocks noChangeAspect="1"/>
          </p:cNvPicPr>
          <p:nvPr/>
        </p:nvPicPr>
        <p:blipFill>
          <a:blip r:embed="rId3"/>
          <a:stretch>
            <a:fillRect/>
          </a:stretch>
        </p:blipFill>
        <p:spPr>
          <a:xfrm>
            <a:off x="4754008" y="2349500"/>
            <a:ext cx="4200508" cy="3566469"/>
          </a:xfrm>
          <a:prstGeom prst="rect">
            <a:avLst/>
          </a:prstGeom>
        </p:spPr>
      </p:pic>
    </p:spTree>
    <p:extLst>
      <p:ext uri="{BB962C8B-B14F-4D97-AF65-F5344CB8AC3E}">
        <p14:creationId xmlns:p14="http://schemas.microsoft.com/office/powerpoint/2010/main" val="160694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a:t>
            </a:r>
          </a:p>
        </p:txBody>
      </p:sp>
      <p:pic>
        <p:nvPicPr>
          <p:cNvPr id="3" name="EURUSD_ImageALLOC">
            <a:extLst>
              <a:ext uri="{FF2B5EF4-FFF2-40B4-BE49-F238E27FC236}">
                <a16:creationId xmlns:a16="http://schemas.microsoft.com/office/drawing/2014/main" id="{78310D85-26FC-43A1-A48F-3E69EEC7BBBA}"/>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FA368B51-8428-42B2-8124-295715106A4F}"/>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280126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3" name="EURUSD_ImageALLOC">
            <a:extLst>
              <a:ext uri="{FF2B5EF4-FFF2-40B4-BE49-F238E27FC236}">
                <a16:creationId xmlns:a16="http://schemas.microsoft.com/office/drawing/2014/main" id="{F9D63882-A9A4-42A3-BF96-E35FFE52854C}"/>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AA6911F3-3B34-433C-B013-BB30F30B0CE8}"/>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166887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3" name="EURUSD_ImageALLOC">
            <a:extLst>
              <a:ext uri="{FF2B5EF4-FFF2-40B4-BE49-F238E27FC236}">
                <a16:creationId xmlns:a16="http://schemas.microsoft.com/office/drawing/2014/main" id="{EA806903-BE27-4C25-8556-D2F13FC817E7}"/>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6F538060-F91B-4D25-95E2-BA4D6C658C5E}"/>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2214429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88A663B2-5C7A-4F2A-848E-47722163DF5D}"/>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90A4B633-BF50-46A8-A1F9-2565BBF084C1}"/>
              </a:ext>
            </a:extLst>
          </p:cNvPr>
          <p:cNvPicPr>
            <a:picLocks noChangeAspect="1"/>
          </p:cNvPicPr>
          <p:nvPr/>
        </p:nvPicPr>
        <p:blipFill>
          <a:blip r:embed="rId2"/>
          <a:stretch>
            <a:fillRect/>
          </a:stretch>
        </p:blipFill>
        <p:spPr>
          <a:xfrm>
            <a:off x="127000" y="1524000"/>
            <a:ext cx="8890000" cy="1138069"/>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47BC7003-B94D-4F18-8EAD-AC0293702A8F}"/>
              </a:ext>
            </a:extLst>
          </p:cNvPr>
          <p:cNvPicPr>
            <a:picLocks noChangeAspect="1"/>
          </p:cNvPicPr>
          <p:nvPr/>
        </p:nvPicPr>
        <p:blipFill>
          <a:blip r:embed="rId2"/>
          <a:stretch>
            <a:fillRect/>
          </a:stretch>
        </p:blipFill>
        <p:spPr>
          <a:xfrm>
            <a:off x="127000" y="1524000"/>
            <a:ext cx="8890000" cy="1155037"/>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5C76B206-7699-4E19-8C9C-85282D2B784B}"/>
              </a:ext>
            </a:extLst>
          </p:cNvPr>
          <p:cNvPicPr>
            <a:picLocks noChangeAspect="1"/>
          </p:cNvPicPr>
          <p:nvPr/>
        </p:nvPicPr>
        <p:blipFill>
          <a:blip r:embed="rId2"/>
          <a:stretch>
            <a:fillRect/>
          </a:stretch>
        </p:blipFill>
        <p:spPr>
          <a:xfrm>
            <a:off x="317500" y="1143000"/>
            <a:ext cx="4254500" cy="2298854"/>
          </a:xfrm>
          <a:prstGeom prst="rect">
            <a:avLst/>
          </a:prstGeom>
        </p:spPr>
      </p:pic>
      <p:pic>
        <p:nvPicPr>
          <p:cNvPr id="7" name="Image 6">
            <a:extLst>
              <a:ext uri="{FF2B5EF4-FFF2-40B4-BE49-F238E27FC236}">
                <a16:creationId xmlns:a16="http://schemas.microsoft.com/office/drawing/2014/main" id="{4ED50ECB-031C-40A0-B135-69BCFAB79F94}"/>
              </a:ext>
            </a:extLst>
          </p:cNvPr>
          <p:cNvPicPr>
            <a:picLocks noChangeAspect="1"/>
          </p:cNvPicPr>
          <p:nvPr/>
        </p:nvPicPr>
        <p:blipFill>
          <a:blip r:embed="rId3"/>
          <a:stretch>
            <a:fillRect/>
          </a:stretch>
        </p:blipFill>
        <p:spPr>
          <a:xfrm>
            <a:off x="3429000" y="3175000"/>
            <a:ext cx="5248504" cy="3429000"/>
          </a:xfrm>
          <a:prstGeom prst="rect">
            <a:avLst/>
          </a:prstGeom>
        </p:spPr>
      </p:pic>
    </p:spTree>
    <p:extLst>
      <p:ext uri="{BB962C8B-B14F-4D97-AF65-F5344CB8AC3E}">
        <p14:creationId xmlns:p14="http://schemas.microsoft.com/office/powerpoint/2010/main" val="1597651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385674A7-8486-4E92-ACA5-3648D791A51E}"/>
              </a:ext>
            </a:extLst>
          </p:cNvPr>
          <p:cNvPicPr>
            <a:picLocks noChangeAspect="1"/>
          </p:cNvPicPr>
          <p:nvPr/>
        </p:nvPicPr>
        <p:blipFill>
          <a:blip r:embed="rId2"/>
          <a:stretch>
            <a:fillRect/>
          </a:stretch>
        </p:blipFill>
        <p:spPr>
          <a:xfrm>
            <a:off x="825500" y="1270000"/>
            <a:ext cx="7368540" cy="5027676"/>
          </a:xfrm>
          <a:prstGeom prst="rect">
            <a:avLst/>
          </a:prstGeom>
        </p:spPr>
      </p:pic>
    </p:spTree>
    <p:extLst>
      <p:ext uri="{BB962C8B-B14F-4D97-AF65-F5344CB8AC3E}">
        <p14:creationId xmlns:p14="http://schemas.microsoft.com/office/powerpoint/2010/main" val="1417542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9D0BF687-6B05-4A4F-AD6D-BA1CF333A366}"/>
              </a:ext>
            </a:extLst>
          </p:cNvPr>
          <p:cNvPicPr>
            <a:picLocks noChangeAspect="1"/>
          </p:cNvPicPr>
          <p:nvPr/>
        </p:nvPicPr>
        <p:blipFill>
          <a:blip r:embed="rId2"/>
          <a:stretch>
            <a:fillRect/>
          </a:stretch>
        </p:blipFill>
        <p:spPr>
          <a:xfrm>
            <a:off x="821812" y="1270000"/>
            <a:ext cx="7382896" cy="5029636"/>
          </a:xfrm>
          <a:prstGeom prst="rect">
            <a:avLst/>
          </a:prstGeom>
        </p:spPr>
      </p:pic>
    </p:spTree>
    <p:extLst>
      <p:ext uri="{BB962C8B-B14F-4D97-AF65-F5344CB8AC3E}">
        <p14:creationId xmlns:p14="http://schemas.microsoft.com/office/powerpoint/2010/main" val="1841783664"/>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5680</TotalTime>
  <Words>637</Words>
  <Application>Microsoft Office PowerPoint</Application>
  <PresentationFormat>Affichage à l'écran (4:3)</PresentationFormat>
  <Paragraphs>66</Paragraphs>
  <Slides>15</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15</vt:i4>
      </vt:variant>
    </vt:vector>
  </HeadingPairs>
  <TitlesOfParts>
    <vt:vector size="22"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 </vt:lpstr>
      <vt:lpstr>EURUSD - Historical &amp; Planned</vt:lpstr>
      <vt:lpstr>EURUSD - Synthesis</vt:lpstr>
      <vt:lpstr>EURUSD - 2018</vt:lpstr>
      <vt:lpstr>EURUSD - 2019</vt:lpstr>
      <vt:lpstr>EURUSD - 2020</vt:lpstr>
      <vt:lpstr>EURUSD - 2021</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 - Marion</cp:lastModifiedBy>
  <cp:revision>700</cp:revision>
  <cp:lastPrinted>2012-02-01T10:00:25Z</cp:lastPrinted>
  <dcterms:created xsi:type="dcterms:W3CDTF">2010-04-23T15:09:35Z</dcterms:created>
  <dcterms:modified xsi:type="dcterms:W3CDTF">2020-06-03T08:32:41Z</dcterms:modified>
</cp:coreProperties>
</file>