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3" r:id="rId8"/>
    <p:sldId id="470" r:id="rId9"/>
    <p:sldId id="456" r:id="rId10"/>
    <p:sldId id="497"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03/07/2020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7" name="Image 6">
            <a:extLst>
              <a:ext uri="{FF2B5EF4-FFF2-40B4-BE49-F238E27FC236}">
                <a16:creationId xmlns:a16="http://schemas.microsoft.com/office/drawing/2014/main" id="{47400172-AF85-4476-8481-F19E0F15AFFB}"/>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8" name="Image 7">
            <a:extLst>
              <a:ext uri="{FF2B5EF4-FFF2-40B4-BE49-F238E27FC236}">
                <a16:creationId xmlns:a16="http://schemas.microsoft.com/office/drawing/2014/main" id="{10B6E512-0A35-4226-B885-AF4D3510A466}"/>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1427127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7D6C0B63-835B-41E5-8D0A-02DFA701D428}"/>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5" name="Image 4">
            <a:extLst>
              <a:ext uri="{FF2B5EF4-FFF2-40B4-BE49-F238E27FC236}">
                <a16:creationId xmlns:a16="http://schemas.microsoft.com/office/drawing/2014/main" id="{2D86D744-FA6B-43DE-BF64-6471DE73A025}"/>
              </a:ext>
            </a:extLst>
          </p:cNvPr>
          <p:cNvPicPr>
            <a:picLocks noChangeAspect="1"/>
          </p:cNvPicPr>
          <p:nvPr/>
        </p:nvPicPr>
        <p:blipFill>
          <a:blip r:embed="rId3"/>
          <a:stretch>
            <a:fillRect/>
          </a:stretch>
        </p:blipFill>
        <p:spPr>
          <a:xfrm>
            <a:off x="236220" y="2349500"/>
            <a:ext cx="4200508" cy="3572566"/>
          </a:xfrm>
          <a:prstGeom prst="rect">
            <a:avLst/>
          </a:prstGeom>
        </p:spPr>
      </p:pic>
      <p:pic>
        <p:nvPicPr>
          <p:cNvPr id="7" name="Image 6">
            <a:extLst>
              <a:ext uri="{FF2B5EF4-FFF2-40B4-BE49-F238E27FC236}">
                <a16:creationId xmlns:a16="http://schemas.microsoft.com/office/drawing/2014/main" id="{F7C5FBD3-815B-4F2E-A291-85FD0B2C8D2A}"/>
              </a:ext>
            </a:extLst>
          </p:cNvPr>
          <p:cNvPicPr>
            <a:picLocks noChangeAspect="1"/>
          </p:cNvPicPr>
          <p:nvPr/>
        </p:nvPicPr>
        <p:blipFill>
          <a:blip r:embed="rId4"/>
          <a:stretch>
            <a:fillRect/>
          </a:stretch>
        </p:blipFill>
        <p:spPr>
          <a:xfrm>
            <a:off x="4754008" y="2346142"/>
            <a:ext cx="4200508" cy="3572566"/>
          </a:xfrm>
          <a:prstGeom prst="rect">
            <a:avLst/>
          </a:prstGeom>
        </p:spPr>
      </p:pic>
    </p:spTree>
    <p:extLst>
      <p:ext uri="{BB962C8B-B14F-4D97-AF65-F5344CB8AC3E}">
        <p14:creationId xmlns:p14="http://schemas.microsoft.com/office/powerpoint/2010/main" val="1269102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Image 6">
            <a:extLst>
              <a:ext uri="{FF2B5EF4-FFF2-40B4-BE49-F238E27FC236}">
                <a16:creationId xmlns:a16="http://schemas.microsoft.com/office/drawing/2014/main" id="{FF67372E-D851-4383-9FCD-EE08F0258E8F}"/>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B5DBDEC0-FCE1-4063-BB87-E350439012B7}"/>
              </a:ext>
            </a:extLst>
          </p:cNvPr>
          <p:cNvPicPr>
            <a:picLocks noChangeAspect="1"/>
          </p:cNvPicPr>
          <p:nvPr/>
        </p:nvPicPr>
        <p:blipFill>
          <a:blip r:embed="rId3"/>
          <a:stretch>
            <a:fillRect/>
          </a:stretch>
        </p:blipFill>
        <p:spPr>
          <a:xfrm>
            <a:off x="4749800" y="2346142"/>
            <a:ext cx="4206605" cy="3572566"/>
          </a:xfrm>
          <a:prstGeom prst="rect">
            <a:avLst/>
          </a:prstGeom>
        </p:spPr>
      </p:pic>
    </p:spTree>
    <p:extLst>
      <p:ext uri="{BB962C8B-B14F-4D97-AF65-F5344CB8AC3E}">
        <p14:creationId xmlns:p14="http://schemas.microsoft.com/office/powerpoint/2010/main" val="446375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D5811D3-9995-457E-A888-8C8E48E7FD70}"/>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C75DC434-7219-4BB0-B88C-01371744390D}"/>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46841631-C542-4B05-BBF8-58C9420B3112}"/>
              </a:ext>
            </a:extLst>
          </p:cNvPr>
          <p:cNvPicPr>
            <a:picLocks noChangeAspect="1"/>
          </p:cNvPicPr>
          <p:nvPr/>
        </p:nvPicPr>
        <p:blipFill>
          <a:blip r:embed="rId2"/>
          <a:stretch>
            <a:fillRect/>
          </a:stretch>
        </p:blipFill>
        <p:spPr>
          <a:xfrm>
            <a:off x="317500" y="1142999"/>
            <a:ext cx="4772244" cy="2578609"/>
          </a:xfrm>
          <a:prstGeom prst="rect">
            <a:avLst/>
          </a:prstGeom>
        </p:spPr>
      </p:pic>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BC788FBE-E69D-4405-AEFE-E7DE2E5A92FC}"/>
              </a:ext>
            </a:extLst>
          </p:cNvPr>
          <p:cNvPicPr>
            <a:picLocks noChangeAspect="1"/>
          </p:cNvPicPr>
          <p:nvPr/>
        </p:nvPicPr>
        <p:blipFill>
          <a:blip r:embed="rId3"/>
          <a:stretch>
            <a:fillRect/>
          </a:stretch>
        </p:blipFill>
        <p:spPr>
          <a:xfrm>
            <a:off x="3429000" y="3175000"/>
            <a:ext cx="5248504" cy="3429000"/>
          </a:xfrm>
          <a:prstGeom prst="rect">
            <a:avLst/>
          </a:prstGeom>
        </p:spPr>
      </p:pic>
    </p:spTree>
    <p:extLst>
      <p:ext uri="{BB962C8B-B14F-4D97-AF65-F5344CB8AC3E}">
        <p14:creationId xmlns:p14="http://schemas.microsoft.com/office/powerpoint/2010/main" val="774603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712E1E1-A0CD-49F3-83A4-5F1C68BA5054}"/>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268572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D7509F9-2ECF-40C7-9AC6-BC75591DF6A1}"/>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366219580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5690</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 - Marion</cp:lastModifiedBy>
  <cp:revision>700</cp:revision>
  <cp:lastPrinted>2012-02-01T10:00:25Z</cp:lastPrinted>
  <dcterms:created xsi:type="dcterms:W3CDTF">2010-04-23T15:09:35Z</dcterms:created>
  <dcterms:modified xsi:type="dcterms:W3CDTF">2020-07-03T11:30:30Z</dcterms:modified>
</cp:coreProperties>
</file>