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3" r:id="rId8"/>
    <p:sldId id="470" r:id="rId9"/>
    <p:sldId id="456" r:id="rId10"/>
    <p:sldId id="497"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04/08/2020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8/4/2020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8/4/2020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8/4/2020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8/4/2020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8/4/2020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8/4/2020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8/4/2020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8/4/2020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8/4/2020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8/4/2020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8/4/2020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8/4/2020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8/4/2020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8/4/2020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8/4/2020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8/4/2020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7" name="Image 6">
            <a:extLst>
              <a:ext uri="{FF2B5EF4-FFF2-40B4-BE49-F238E27FC236}">
                <a16:creationId xmlns:a16="http://schemas.microsoft.com/office/drawing/2014/main" id="{8C6F3F9C-136F-483D-8C92-1FA3FB975013}"/>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88214C3E-C98D-4282-9F5E-255624A069EF}"/>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1017667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7" name="Image 6">
            <a:extLst>
              <a:ext uri="{FF2B5EF4-FFF2-40B4-BE49-F238E27FC236}">
                <a16:creationId xmlns:a16="http://schemas.microsoft.com/office/drawing/2014/main" id="{7844A750-3F14-435D-963B-8C0ED27F15B6}"/>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4152CB1F-C144-454A-99D0-54FB1A77F678}"/>
              </a:ext>
            </a:extLst>
          </p:cNvPr>
          <p:cNvPicPr>
            <a:picLocks noChangeAspect="1"/>
          </p:cNvPicPr>
          <p:nvPr/>
        </p:nvPicPr>
        <p:blipFill>
          <a:blip r:embed="rId3"/>
          <a:stretch>
            <a:fillRect/>
          </a:stretch>
        </p:blipFill>
        <p:spPr>
          <a:xfrm>
            <a:off x="4749800" y="2349501"/>
            <a:ext cx="4206605" cy="3569208"/>
          </a:xfrm>
          <a:prstGeom prst="rect">
            <a:avLst/>
          </a:prstGeom>
        </p:spPr>
      </p:pic>
    </p:spTree>
    <p:extLst>
      <p:ext uri="{BB962C8B-B14F-4D97-AF65-F5344CB8AC3E}">
        <p14:creationId xmlns:p14="http://schemas.microsoft.com/office/powerpoint/2010/main" val="1783692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7" name="Image 6">
            <a:extLst>
              <a:ext uri="{FF2B5EF4-FFF2-40B4-BE49-F238E27FC236}">
                <a16:creationId xmlns:a16="http://schemas.microsoft.com/office/drawing/2014/main" id="{041F9639-2D4A-44E7-AA1A-8611CFD3016E}"/>
              </a:ext>
            </a:extLst>
          </p:cNvPr>
          <p:cNvPicPr>
            <a:picLocks noChangeAspect="1"/>
          </p:cNvPicPr>
          <p:nvPr/>
        </p:nvPicPr>
        <p:blipFill>
          <a:blip r:embed="rId2"/>
          <a:stretch>
            <a:fillRect/>
          </a:stretch>
        </p:blipFill>
        <p:spPr>
          <a:xfrm>
            <a:off x="234331" y="2346142"/>
            <a:ext cx="4206605" cy="3569208"/>
          </a:xfrm>
          <a:prstGeom prst="rect">
            <a:avLst/>
          </a:prstGeom>
        </p:spPr>
      </p:pic>
      <p:pic>
        <p:nvPicPr>
          <p:cNvPr id="8" name="Image 7">
            <a:extLst>
              <a:ext uri="{FF2B5EF4-FFF2-40B4-BE49-F238E27FC236}">
                <a16:creationId xmlns:a16="http://schemas.microsoft.com/office/drawing/2014/main" id="{39018538-6CCC-49EB-B7F5-950CD29C9A7E}"/>
              </a:ext>
            </a:extLst>
          </p:cNvPr>
          <p:cNvPicPr>
            <a:picLocks noChangeAspect="1"/>
          </p:cNvPicPr>
          <p:nvPr/>
        </p:nvPicPr>
        <p:blipFill>
          <a:blip r:embed="rId3"/>
          <a:stretch>
            <a:fillRect/>
          </a:stretch>
        </p:blipFill>
        <p:spPr>
          <a:xfrm>
            <a:off x="4747911" y="2346142"/>
            <a:ext cx="4206605" cy="3569208"/>
          </a:xfrm>
          <a:prstGeom prst="rect">
            <a:avLst/>
          </a:prstGeom>
        </p:spPr>
      </p:pic>
    </p:spTree>
    <p:extLst>
      <p:ext uri="{BB962C8B-B14F-4D97-AF65-F5344CB8AC3E}">
        <p14:creationId xmlns:p14="http://schemas.microsoft.com/office/powerpoint/2010/main" val="1130622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AD952BE-A5BA-438E-9763-BDD6C2903B2E}"/>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EF93282B-249D-433A-A7E7-5009BEDF7EFD}"/>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6CB11B7-2DDA-417E-9D92-647883F62F62}"/>
              </a:ext>
            </a:extLst>
          </p:cNvPr>
          <p:cNvPicPr>
            <a:picLocks noChangeAspect="1"/>
          </p:cNvPicPr>
          <p:nvPr/>
        </p:nvPicPr>
        <p:blipFill>
          <a:blip r:embed="rId2"/>
          <a:stretch>
            <a:fillRect/>
          </a:stretch>
        </p:blipFill>
        <p:spPr>
          <a:xfrm>
            <a:off x="3429000" y="3175000"/>
            <a:ext cx="5248504" cy="3429000"/>
          </a:xfrm>
          <a:prstGeom prst="rect">
            <a:avLst/>
          </a:prstGeom>
        </p:spPr>
      </p:pic>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895ED91-6FE0-4B99-8D40-737731B5643B}"/>
              </a:ext>
            </a:extLst>
          </p:cNvPr>
          <p:cNvPicPr>
            <a:picLocks noChangeAspect="1"/>
          </p:cNvPicPr>
          <p:nvPr/>
        </p:nvPicPr>
        <p:blipFill>
          <a:blip r:embed="rId3"/>
          <a:stretch>
            <a:fillRect/>
          </a:stretch>
        </p:blipFill>
        <p:spPr>
          <a:xfrm>
            <a:off x="158427" y="1057047"/>
            <a:ext cx="4948238" cy="2673705"/>
          </a:xfrm>
          <a:prstGeom prst="rect">
            <a:avLst/>
          </a:prstGeom>
        </p:spPr>
      </p:pic>
    </p:spTree>
    <p:extLst>
      <p:ext uri="{BB962C8B-B14F-4D97-AF65-F5344CB8AC3E}">
        <p14:creationId xmlns:p14="http://schemas.microsoft.com/office/powerpoint/2010/main" val="873229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E46B01E-6DF5-49ED-9545-7E0BCAED498C}"/>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3469487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643B555D-C760-4F76-B942-32D651BB27B9}"/>
              </a:ext>
            </a:extLst>
          </p:cNvPr>
          <p:cNvPicPr>
            <a:picLocks noChangeAspect="1"/>
          </p:cNvPicPr>
          <p:nvPr/>
        </p:nvPicPr>
        <p:blipFill>
          <a:blip r:embed="rId2"/>
          <a:stretch>
            <a:fillRect/>
          </a:stretch>
        </p:blipFill>
        <p:spPr>
          <a:xfrm>
            <a:off x="825500" y="1270000"/>
            <a:ext cx="7382896" cy="5029636"/>
          </a:xfrm>
          <a:prstGeom prst="rect">
            <a:avLst/>
          </a:prstGeom>
        </p:spPr>
      </p:pic>
    </p:spTree>
    <p:extLst>
      <p:ext uri="{BB962C8B-B14F-4D97-AF65-F5344CB8AC3E}">
        <p14:creationId xmlns:p14="http://schemas.microsoft.com/office/powerpoint/2010/main" val="304171986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5687</TotalTime>
  <Words>634</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vt:lpstr>
      <vt:lpstr>EURUSD - 2020</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701</cp:revision>
  <cp:lastPrinted>2012-02-01T10:00:25Z</cp:lastPrinted>
  <dcterms:created xsi:type="dcterms:W3CDTF">2010-04-23T15:09:35Z</dcterms:created>
  <dcterms:modified xsi:type="dcterms:W3CDTF">2020-08-04T07:17:45Z</dcterms:modified>
</cp:coreProperties>
</file>