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3" r:id="rId8"/>
    <p:sldId id="470" r:id="rId9"/>
    <p:sldId id="456" r:id="rId10"/>
    <p:sldId id="497"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01/09/2020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9/1/2020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9/1/2020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9/1/2020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9/1/2020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9/1/2020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9/1/2020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9/1/2020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9/1/2020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9/1/2020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9/1/2020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9/1/2020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10" name="Image 9">
            <a:extLst>
              <a:ext uri="{FF2B5EF4-FFF2-40B4-BE49-F238E27FC236}">
                <a16:creationId xmlns:a16="http://schemas.microsoft.com/office/drawing/2014/main" id="{1B187BA0-3987-42A6-8A61-A846A0A77D74}"/>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12" name="Image 11">
            <a:extLst>
              <a:ext uri="{FF2B5EF4-FFF2-40B4-BE49-F238E27FC236}">
                <a16:creationId xmlns:a16="http://schemas.microsoft.com/office/drawing/2014/main" id="{DF2A57BC-E3CC-405E-B813-7BA2B495EBDE}"/>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3952850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10" name="Image 9">
            <a:extLst>
              <a:ext uri="{FF2B5EF4-FFF2-40B4-BE49-F238E27FC236}">
                <a16:creationId xmlns:a16="http://schemas.microsoft.com/office/drawing/2014/main" id="{05D5D0F1-AC77-40BF-BFEA-A2F0D03D99B1}"/>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12" name="Image 11">
            <a:extLst>
              <a:ext uri="{FF2B5EF4-FFF2-40B4-BE49-F238E27FC236}">
                <a16:creationId xmlns:a16="http://schemas.microsoft.com/office/drawing/2014/main" id="{6796E3FC-8525-4340-B74C-E16719ECA142}"/>
              </a:ext>
            </a:extLst>
          </p:cNvPr>
          <p:cNvPicPr>
            <a:picLocks noChangeAspect="1"/>
          </p:cNvPicPr>
          <p:nvPr/>
        </p:nvPicPr>
        <p:blipFill>
          <a:blip r:embed="rId3"/>
          <a:stretch>
            <a:fillRect/>
          </a:stretch>
        </p:blipFill>
        <p:spPr>
          <a:xfrm>
            <a:off x="4749800" y="2349500"/>
            <a:ext cx="4200509" cy="3569208"/>
          </a:xfrm>
          <a:prstGeom prst="rect">
            <a:avLst/>
          </a:prstGeom>
        </p:spPr>
      </p:pic>
    </p:spTree>
    <p:extLst>
      <p:ext uri="{BB962C8B-B14F-4D97-AF65-F5344CB8AC3E}">
        <p14:creationId xmlns:p14="http://schemas.microsoft.com/office/powerpoint/2010/main" val="688394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10" name="Image 9">
            <a:extLst>
              <a:ext uri="{FF2B5EF4-FFF2-40B4-BE49-F238E27FC236}">
                <a16:creationId xmlns:a16="http://schemas.microsoft.com/office/drawing/2014/main" id="{61261F39-4312-49CB-8E03-458E0D14D63B}"/>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12" name="Image 11">
            <a:extLst>
              <a:ext uri="{FF2B5EF4-FFF2-40B4-BE49-F238E27FC236}">
                <a16:creationId xmlns:a16="http://schemas.microsoft.com/office/drawing/2014/main" id="{320DA9A1-C16F-4B18-9BFB-60AE7E36C826}"/>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3595519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B7AFEB5A-7B3E-4D94-B4E0-37F3BEA9CD69}"/>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96E81F5-AC40-4ADC-8926-4FBD3BF1EB38}"/>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6B253446-88A5-461C-9713-2DA1D6C15AE4}"/>
              </a:ext>
            </a:extLst>
          </p:cNvPr>
          <p:cNvPicPr>
            <a:picLocks noChangeAspect="1"/>
          </p:cNvPicPr>
          <p:nvPr/>
        </p:nvPicPr>
        <p:blipFill>
          <a:blip r:embed="rId2"/>
          <a:stretch>
            <a:fillRect/>
          </a:stretch>
        </p:blipFill>
        <p:spPr>
          <a:xfrm>
            <a:off x="146305" y="1050496"/>
            <a:ext cx="4401906" cy="2378503"/>
          </a:xfrm>
          <a:prstGeom prst="rect">
            <a:avLst/>
          </a:prstGeom>
        </p:spPr>
      </p:pic>
      <p:pic>
        <p:nvPicPr>
          <p:cNvPr id="7" name="Image 6">
            <a:extLst>
              <a:ext uri="{FF2B5EF4-FFF2-40B4-BE49-F238E27FC236}">
                <a16:creationId xmlns:a16="http://schemas.microsoft.com/office/drawing/2014/main" id="{5FDA0E21-B3D4-48CE-9828-DC24DEE1224A}"/>
              </a:ext>
            </a:extLst>
          </p:cNvPr>
          <p:cNvPicPr>
            <a:picLocks noChangeAspect="1"/>
          </p:cNvPicPr>
          <p:nvPr/>
        </p:nvPicPr>
        <p:blipFill>
          <a:blip r:embed="rId3"/>
          <a:stretch>
            <a:fillRect/>
          </a:stretch>
        </p:blipFill>
        <p:spPr>
          <a:xfrm>
            <a:off x="2724912" y="2924090"/>
            <a:ext cx="5952592" cy="3889001"/>
          </a:xfrm>
          <a:prstGeom prst="rect">
            <a:avLst/>
          </a:prstGeom>
        </p:spPr>
      </p:pic>
    </p:spTree>
    <p:extLst>
      <p:ext uri="{BB962C8B-B14F-4D97-AF65-F5344CB8AC3E}">
        <p14:creationId xmlns:p14="http://schemas.microsoft.com/office/powerpoint/2010/main" val="23456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CB1E7D37-16CE-4169-93FC-E134DC136398}"/>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4031013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7" name="Image 6">
            <a:extLst>
              <a:ext uri="{FF2B5EF4-FFF2-40B4-BE49-F238E27FC236}">
                <a16:creationId xmlns:a16="http://schemas.microsoft.com/office/drawing/2014/main" id="{B286CF8E-2BAC-48BF-9FDD-90F776A54B8F}"/>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104693977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5682</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vt:lpstr>
      <vt:lpstr>EURUSD - 2020</vt:lpstr>
      <vt:lpstr>EURUSD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700</cp:revision>
  <cp:lastPrinted>2012-02-01T10:00:25Z</cp:lastPrinted>
  <dcterms:created xsi:type="dcterms:W3CDTF">2010-04-23T15:09:35Z</dcterms:created>
  <dcterms:modified xsi:type="dcterms:W3CDTF">2020-09-01T15:28:31Z</dcterms:modified>
</cp:coreProperties>
</file>