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7"/>
  </p:notesMasterIdLst>
  <p:sldIdLst>
    <p:sldId id="256" r:id="rId3"/>
    <p:sldId id="466" r:id="rId4"/>
    <p:sldId id="476" r:id="rId5"/>
    <p:sldId id="493" r:id="rId6"/>
    <p:sldId id="494" r:id="rId7"/>
    <p:sldId id="503" r:id="rId8"/>
    <p:sldId id="470" r:id="rId9"/>
    <p:sldId id="456" r:id="rId10"/>
    <p:sldId id="497" r:id="rId11"/>
    <p:sldId id="500" r:id="rId12"/>
    <p:sldId id="501" r:id="rId13"/>
    <p:sldId id="502" r:id="rId14"/>
    <p:sldId id="409" r:id="rId15"/>
    <p:sldId id="410" r:id="rId16"/>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8" d="100"/>
          <a:sy n="108" d="100"/>
        </p:scale>
        <p:origin x="1884" y="10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06/10/2020</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10/6/2020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tretch>
            <a:fillRect/>
          </a:stretch>
        </p:blipFill>
        <p:spPr>
          <a:xfrm>
            <a:off x="3550432" y="2612734"/>
            <a:ext cx="2043137"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10/6/2020</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10/6/2020</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10/6/2020</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10/6/2020</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10/6/2020</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10/6/2020</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10/6/2020</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10/6/2020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10/6/2020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10/6/2020</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tretch>
            <a:fillRect/>
          </a:stretch>
        </p:blipFill>
        <p:spPr>
          <a:xfrm>
            <a:off x="7922439" y="269875"/>
            <a:ext cx="838928"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10/6/2020</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10/6/2020</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10/6/2020</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10/6/2020</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10/6/2020</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10/6/2020</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10/6/2020</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10/6/2020</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10/6/2020</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10/6/2020</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10/6/2020</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10/6/2020</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10/6/2020</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10/6/2020</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10/6/2020</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10/6/2020</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10/6/2020</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10/6/2020</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10/6/2020</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10/6/2020</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10/6/2020</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10/6/2020</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10/6/2020</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10/6/2020</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10/6/2020</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10/6/2020</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30/09/2020</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- 2019</a:t>
            </a:r>
          </a:p>
        </p:txBody>
      </p:sp>
      <p:pic>
        <p:nvPicPr>
          <p:cNvPr id="8" name="Image 7">
            <a:extLst>
              <a:ext uri="{FF2B5EF4-FFF2-40B4-BE49-F238E27FC236}">
                <a16:creationId xmlns:a16="http://schemas.microsoft.com/office/drawing/2014/main" id="{EB36AA99-4B6B-4F5B-A47E-1565DED20F8B}"/>
              </a:ext>
            </a:extLst>
          </p:cNvPr>
          <p:cNvPicPr>
            <a:picLocks noChangeAspect="1"/>
          </p:cNvPicPr>
          <p:nvPr/>
        </p:nvPicPr>
        <p:blipFill>
          <a:blip r:embed="rId2"/>
          <a:stretch>
            <a:fillRect/>
          </a:stretch>
        </p:blipFill>
        <p:spPr>
          <a:xfrm>
            <a:off x="240428" y="2349500"/>
            <a:ext cx="4200508" cy="3572566"/>
          </a:xfrm>
          <a:prstGeom prst="rect">
            <a:avLst/>
          </a:prstGeom>
        </p:spPr>
      </p:pic>
      <p:pic>
        <p:nvPicPr>
          <p:cNvPr id="10" name="Image 9">
            <a:extLst>
              <a:ext uri="{FF2B5EF4-FFF2-40B4-BE49-F238E27FC236}">
                <a16:creationId xmlns:a16="http://schemas.microsoft.com/office/drawing/2014/main" id="{7108FBCB-4D9D-4401-9AA3-54D9ACCCA094}"/>
              </a:ext>
            </a:extLst>
          </p:cNvPr>
          <p:cNvPicPr>
            <a:picLocks noChangeAspect="1"/>
          </p:cNvPicPr>
          <p:nvPr/>
        </p:nvPicPr>
        <p:blipFill>
          <a:blip r:embed="rId3"/>
          <a:stretch>
            <a:fillRect/>
          </a:stretch>
        </p:blipFill>
        <p:spPr>
          <a:xfrm>
            <a:off x="4749801" y="2349500"/>
            <a:ext cx="4204716" cy="3569208"/>
          </a:xfrm>
          <a:prstGeom prst="rect">
            <a:avLst/>
          </a:prstGeom>
        </p:spPr>
      </p:pic>
    </p:spTree>
    <p:extLst>
      <p:ext uri="{BB962C8B-B14F-4D97-AF65-F5344CB8AC3E}">
        <p14:creationId xmlns:p14="http://schemas.microsoft.com/office/powerpoint/2010/main" val="39015150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- 2020</a:t>
            </a:r>
          </a:p>
        </p:txBody>
      </p:sp>
      <p:pic>
        <p:nvPicPr>
          <p:cNvPr id="8" name="Image 7">
            <a:extLst>
              <a:ext uri="{FF2B5EF4-FFF2-40B4-BE49-F238E27FC236}">
                <a16:creationId xmlns:a16="http://schemas.microsoft.com/office/drawing/2014/main" id="{27A65F57-AB97-4329-950A-83A518449FDE}"/>
              </a:ext>
            </a:extLst>
          </p:cNvPr>
          <p:cNvPicPr>
            <a:picLocks noChangeAspect="1"/>
          </p:cNvPicPr>
          <p:nvPr/>
        </p:nvPicPr>
        <p:blipFill>
          <a:blip r:embed="rId2"/>
          <a:stretch>
            <a:fillRect/>
          </a:stretch>
        </p:blipFill>
        <p:spPr>
          <a:xfrm>
            <a:off x="234331" y="2346142"/>
            <a:ext cx="4206605" cy="3572566"/>
          </a:xfrm>
          <a:prstGeom prst="rect">
            <a:avLst/>
          </a:prstGeom>
        </p:spPr>
      </p:pic>
      <p:pic>
        <p:nvPicPr>
          <p:cNvPr id="10" name="Image 9">
            <a:extLst>
              <a:ext uri="{FF2B5EF4-FFF2-40B4-BE49-F238E27FC236}">
                <a16:creationId xmlns:a16="http://schemas.microsoft.com/office/drawing/2014/main" id="{8954E57A-8AA5-43CF-9FE3-3CAAE85BEA3F}"/>
              </a:ext>
            </a:extLst>
          </p:cNvPr>
          <p:cNvPicPr>
            <a:picLocks noChangeAspect="1"/>
          </p:cNvPicPr>
          <p:nvPr/>
        </p:nvPicPr>
        <p:blipFill>
          <a:blip r:embed="rId3"/>
          <a:stretch>
            <a:fillRect/>
          </a:stretch>
        </p:blipFill>
        <p:spPr>
          <a:xfrm>
            <a:off x="4749800" y="2355286"/>
            <a:ext cx="4206605" cy="3563421"/>
          </a:xfrm>
          <a:prstGeom prst="rect">
            <a:avLst/>
          </a:prstGeom>
        </p:spPr>
      </p:pic>
    </p:spTree>
    <p:extLst>
      <p:ext uri="{BB962C8B-B14F-4D97-AF65-F5344CB8AC3E}">
        <p14:creationId xmlns:p14="http://schemas.microsoft.com/office/powerpoint/2010/main" val="41392689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- 2021</a:t>
            </a:r>
          </a:p>
        </p:txBody>
      </p:sp>
      <p:pic>
        <p:nvPicPr>
          <p:cNvPr id="8" name="Image 7">
            <a:extLst>
              <a:ext uri="{FF2B5EF4-FFF2-40B4-BE49-F238E27FC236}">
                <a16:creationId xmlns:a16="http://schemas.microsoft.com/office/drawing/2014/main" id="{3CCA5E86-0C1A-4BEF-AFED-3F83AF4CFF3F}"/>
              </a:ext>
            </a:extLst>
          </p:cNvPr>
          <p:cNvPicPr>
            <a:picLocks noChangeAspect="1"/>
          </p:cNvPicPr>
          <p:nvPr/>
        </p:nvPicPr>
        <p:blipFill>
          <a:blip r:embed="rId2"/>
          <a:stretch>
            <a:fillRect/>
          </a:stretch>
        </p:blipFill>
        <p:spPr>
          <a:xfrm>
            <a:off x="236221" y="2352239"/>
            <a:ext cx="4204716" cy="3566469"/>
          </a:xfrm>
          <a:prstGeom prst="rect">
            <a:avLst/>
          </a:prstGeom>
        </p:spPr>
      </p:pic>
      <p:pic>
        <p:nvPicPr>
          <p:cNvPr id="10" name="Image 9">
            <a:extLst>
              <a:ext uri="{FF2B5EF4-FFF2-40B4-BE49-F238E27FC236}">
                <a16:creationId xmlns:a16="http://schemas.microsoft.com/office/drawing/2014/main" id="{32185D08-FF44-416E-9205-2035A9316A79}"/>
              </a:ext>
            </a:extLst>
          </p:cNvPr>
          <p:cNvPicPr>
            <a:picLocks noChangeAspect="1"/>
          </p:cNvPicPr>
          <p:nvPr/>
        </p:nvPicPr>
        <p:blipFill>
          <a:blip r:embed="rId3"/>
          <a:stretch>
            <a:fillRect/>
          </a:stretch>
        </p:blipFill>
        <p:spPr>
          <a:xfrm>
            <a:off x="4749800" y="2349500"/>
            <a:ext cx="4206605" cy="3572566"/>
          </a:xfrm>
          <a:prstGeom prst="rect">
            <a:avLst/>
          </a:prstGeom>
        </p:spPr>
      </p:pic>
    </p:spTree>
    <p:extLst>
      <p:ext uri="{BB962C8B-B14F-4D97-AF65-F5344CB8AC3E}">
        <p14:creationId xmlns:p14="http://schemas.microsoft.com/office/powerpoint/2010/main" val="31508875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88A663B2-5C7A-4F2A-848E-47722163DF5D}"/>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E1C529D8-D04D-4E8E-9262-7FC9EB2FAB6A}"/>
              </a:ext>
            </a:extLst>
          </p:cNvPr>
          <p:cNvPicPr>
            <a:picLocks noChangeAspect="1"/>
          </p:cNvPicPr>
          <p:nvPr/>
        </p:nvPicPr>
        <p:blipFill>
          <a:blip r:embed="rId2"/>
          <a:stretch>
            <a:fillRect/>
          </a:stretch>
        </p:blipFill>
        <p:spPr>
          <a:xfrm>
            <a:off x="127000" y="1524000"/>
            <a:ext cx="8890000" cy="1138069"/>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B102BB00-B9FB-4BB0-B1A6-C9118414C6A4}"/>
              </a:ext>
            </a:extLst>
          </p:cNvPr>
          <p:cNvPicPr>
            <a:picLocks noChangeAspect="1"/>
          </p:cNvPicPr>
          <p:nvPr/>
        </p:nvPicPr>
        <p:blipFill>
          <a:blip r:embed="rId2"/>
          <a:stretch>
            <a:fillRect/>
          </a:stretch>
        </p:blipFill>
        <p:spPr>
          <a:xfrm>
            <a:off x="127000" y="1524000"/>
            <a:ext cx="8890000" cy="115503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E1DABA9C-C580-4A6B-8503-6C773F2C3897}"/>
              </a:ext>
            </a:extLst>
          </p:cNvPr>
          <p:cNvPicPr>
            <a:picLocks noChangeAspect="1"/>
          </p:cNvPicPr>
          <p:nvPr/>
        </p:nvPicPr>
        <p:blipFill>
          <a:blip r:embed="rId2"/>
          <a:stretch>
            <a:fillRect/>
          </a:stretch>
        </p:blipFill>
        <p:spPr>
          <a:xfrm>
            <a:off x="317499" y="1142999"/>
            <a:ext cx="4146043" cy="2240251"/>
          </a:xfrm>
          <a:prstGeom prst="rect">
            <a:avLst/>
          </a:prstGeom>
        </p:spPr>
      </p:pic>
      <p:pic>
        <p:nvPicPr>
          <p:cNvPr id="7" name="Image 6">
            <a:extLst>
              <a:ext uri="{FF2B5EF4-FFF2-40B4-BE49-F238E27FC236}">
                <a16:creationId xmlns:a16="http://schemas.microsoft.com/office/drawing/2014/main" id="{B249F3E7-87F7-4BB1-A949-4CF01056AA0B}"/>
              </a:ext>
            </a:extLst>
          </p:cNvPr>
          <p:cNvPicPr>
            <a:picLocks noChangeAspect="1"/>
          </p:cNvPicPr>
          <p:nvPr/>
        </p:nvPicPr>
        <p:blipFill>
          <a:blip r:embed="rId3"/>
          <a:stretch>
            <a:fillRect/>
          </a:stretch>
        </p:blipFill>
        <p:spPr>
          <a:xfrm>
            <a:off x="2724912" y="2888245"/>
            <a:ext cx="5952592" cy="3889001"/>
          </a:xfrm>
          <a:prstGeom prst="rect">
            <a:avLst/>
          </a:prstGeom>
        </p:spPr>
      </p:pic>
    </p:spTree>
    <p:extLst>
      <p:ext uri="{BB962C8B-B14F-4D97-AF65-F5344CB8AC3E}">
        <p14:creationId xmlns:p14="http://schemas.microsoft.com/office/powerpoint/2010/main" val="22363126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16655D83-E80C-4BA9-9590-7DDA64059F4D}"/>
              </a:ext>
            </a:extLst>
          </p:cNvPr>
          <p:cNvPicPr>
            <a:picLocks noChangeAspect="1"/>
          </p:cNvPicPr>
          <p:nvPr/>
        </p:nvPicPr>
        <p:blipFill>
          <a:blip r:embed="rId2"/>
          <a:stretch>
            <a:fillRect/>
          </a:stretch>
        </p:blipFill>
        <p:spPr>
          <a:xfrm>
            <a:off x="825500" y="1270000"/>
            <a:ext cx="7368540" cy="5027676"/>
          </a:xfrm>
          <a:prstGeom prst="rect">
            <a:avLst/>
          </a:prstGeom>
        </p:spPr>
      </p:pic>
    </p:spTree>
    <p:extLst>
      <p:ext uri="{BB962C8B-B14F-4D97-AF65-F5344CB8AC3E}">
        <p14:creationId xmlns:p14="http://schemas.microsoft.com/office/powerpoint/2010/main" val="842845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6" name="Image 5">
            <a:extLst>
              <a:ext uri="{FF2B5EF4-FFF2-40B4-BE49-F238E27FC236}">
                <a16:creationId xmlns:a16="http://schemas.microsoft.com/office/drawing/2014/main" id="{1881DFEF-607C-4D2A-A60A-0253A44EF8EB}"/>
              </a:ext>
            </a:extLst>
          </p:cNvPr>
          <p:cNvPicPr>
            <a:picLocks noChangeAspect="1"/>
          </p:cNvPicPr>
          <p:nvPr/>
        </p:nvPicPr>
        <p:blipFill>
          <a:blip r:embed="rId2"/>
          <a:stretch>
            <a:fillRect/>
          </a:stretch>
        </p:blipFill>
        <p:spPr>
          <a:xfrm>
            <a:off x="821812" y="1270000"/>
            <a:ext cx="7382896" cy="5029636"/>
          </a:xfrm>
          <a:prstGeom prst="rect">
            <a:avLst/>
          </a:prstGeom>
        </p:spPr>
      </p:pic>
    </p:spTree>
    <p:extLst>
      <p:ext uri="{BB962C8B-B14F-4D97-AF65-F5344CB8AC3E}">
        <p14:creationId xmlns:p14="http://schemas.microsoft.com/office/powerpoint/2010/main" val="1827991952"/>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5710</TotalTime>
  <Words>634</Words>
  <Application>Microsoft Office PowerPoint</Application>
  <PresentationFormat>Affichage à l'écran (4:3)</PresentationFormat>
  <Paragraphs>65</Paragraphs>
  <Slides>14</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14</vt:i4>
      </vt:variant>
    </vt:vector>
  </HeadingPairs>
  <TitlesOfParts>
    <vt:vector size="21"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- 2019</vt:lpstr>
      <vt:lpstr>EURUSD - 2020</vt:lpstr>
      <vt:lpstr>EURUSD - 2021</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Marion DONDIN</cp:lastModifiedBy>
  <cp:revision>700</cp:revision>
  <cp:lastPrinted>2012-02-01T10:00:25Z</cp:lastPrinted>
  <dcterms:created xsi:type="dcterms:W3CDTF">2010-04-23T15:09:35Z</dcterms:created>
  <dcterms:modified xsi:type="dcterms:W3CDTF">2020-10-06T12:30:55Z</dcterms:modified>
</cp:coreProperties>
</file>