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503" r:id="rId8"/>
    <p:sldId id="470" r:id="rId9"/>
    <p:sldId id="456" r:id="rId10"/>
    <p:sldId id="497" r:id="rId11"/>
    <p:sldId id="501" r:id="rId12"/>
    <p:sldId id="502"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03/11/2020</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11/3/2020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550432" y="2612734"/>
            <a:ext cx="2043137"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11/3/2020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11/3/2020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11/3/2020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11/3/2020</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11/3/2020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11/3/2020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11/3/2020</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11/3/2020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11/3/2020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922439" y="269875"/>
            <a:ext cx="838928"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11/3/2020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11/3/2020</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11/3/2020</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11/3/2020</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11/3/2020</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11/3/2020</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11/3/2020</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11/3/2020</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30/10/2020</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8" name="Image 7">
            <a:extLst>
              <a:ext uri="{FF2B5EF4-FFF2-40B4-BE49-F238E27FC236}">
                <a16:creationId xmlns:a16="http://schemas.microsoft.com/office/drawing/2014/main" id="{196C23C3-B3EF-464A-9123-F3B5FD50BD63}"/>
              </a:ext>
            </a:extLst>
          </p:cNvPr>
          <p:cNvPicPr>
            <a:picLocks noChangeAspect="1"/>
          </p:cNvPicPr>
          <p:nvPr/>
        </p:nvPicPr>
        <p:blipFill>
          <a:blip r:embed="rId2"/>
          <a:stretch>
            <a:fillRect/>
          </a:stretch>
        </p:blipFill>
        <p:spPr>
          <a:xfrm>
            <a:off x="236220" y="2349500"/>
            <a:ext cx="4204716" cy="3570732"/>
          </a:xfrm>
          <a:prstGeom prst="rect">
            <a:avLst/>
          </a:prstGeom>
        </p:spPr>
      </p:pic>
      <p:pic>
        <p:nvPicPr>
          <p:cNvPr id="10" name="Image 9">
            <a:extLst>
              <a:ext uri="{FF2B5EF4-FFF2-40B4-BE49-F238E27FC236}">
                <a16:creationId xmlns:a16="http://schemas.microsoft.com/office/drawing/2014/main" id="{C9735C96-BF8B-43AF-B7D5-9E3713F5B1EC}"/>
              </a:ext>
            </a:extLst>
          </p:cNvPr>
          <p:cNvPicPr>
            <a:picLocks noChangeAspect="1"/>
          </p:cNvPicPr>
          <p:nvPr/>
        </p:nvPicPr>
        <p:blipFill>
          <a:blip r:embed="rId3"/>
          <a:stretch>
            <a:fillRect/>
          </a:stretch>
        </p:blipFill>
        <p:spPr>
          <a:xfrm>
            <a:off x="4749800" y="2347976"/>
            <a:ext cx="4206605" cy="3570732"/>
          </a:xfrm>
          <a:prstGeom prst="rect">
            <a:avLst/>
          </a:prstGeom>
        </p:spPr>
      </p:pic>
    </p:spTree>
    <p:extLst>
      <p:ext uri="{BB962C8B-B14F-4D97-AF65-F5344CB8AC3E}">
        <p14:creationId xmlns:p14="http://schemas.microsoft.com/office/powerpoint/2010/main" val="688655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8" name="Image 7">
            <a:extLst>
              <a:ext uri="{FF2B5EF4-FFF2-40B4-BE49-F238E27FC236}">
                <a16:creationId xmlns:a16="http://schemas.microsoft.com/office/drawing/2014/main" id="{A1F2CADF-3225-43E0-BF68-A2EBE9DB4D44}"/>
              </a:ext>
            </a:extLst>
          </p:cNvPr>
          <p:cNvPicPr>
            <a:picLocks noChangeAspect="1"/>
          </p:cNvPicPr>
          <p:nvPr/>
        </p:nvPicPr>
        <p:blipFill>
          <a:blip r:embed="rId2"/>
          <a:stretch>
            <a:fillRect/>
          </a:stretch>
        </p:blipFill>
        <p:spPr>
          <a:xfrm>
            <a:off x="236220" y="2347976"/>
            <a:ext cx="4206605" cy="3570732"/>
          </a:xfrm>
          <a:prstGeom prst="rect">
            <a:avLst/>
          </a:prstGeom>
        </p:spPr>
      </p:pic>
      <p:pic>
        <p:nvPicPr>
          <p:cNvPr id="10" name="Image 9">
            <a:extLst>
              <a:ext uri="{FF2B5EF4-FFF2-40B4-BE49-F238E27FC236}">
                <a16:creationId xmlns:a16="http://schemas.microsoft.com/office/drawing/2014/main" id="{8C1666DA-A8F1-4270-B1C2-EDAF3DFE977A}"/>
              </a:ext>
            </a:extLst>
          </p:cNvPr>
          <p:cNvPicPr>
            <a:picLocks noChangeAspect="1"/>
          </p:cNvPicPr>
          <p:nvPr/>
        </p:nvPicPr>
        <p:blipFill>
          <a:blip r:embed="rId3"/>
          <a:stretch>
            <a:fillRect/>
          </a:stretch>
        </p:blipFill>
        <p:spPr>
          <a:xfrm>
            <a:off x="4749801" y="2354989"/>
            <a:ext cx="4204716" cy="3570732"/>
          </a:xfrm>
          <a:prstGeom prst="rect">
            <a:avLst/>
          </a:prstGeom>
        </p:spPr>
      </p:pic>
    </p:spTree>
    <p:extLst>
      <p:ext uri="{BB962C8B-B14F-4D97-AF65-F5344CB8AC3E}">
        <p14:creationId xmlns:p14="http://schemas.microsoft.com/office/powerpoint/2010/main" val="11182510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F23E5993-430B-4110-8961-1E2030FDE35E}"/>
              </a:ext>
            </a:extLst>
          </p:cNvPr>
          <p:cNvPicPr>
            <a:picLocks noChangeAspect="1"/>
          </p:cNvPicPr>
          <p:nvPr/>
        </p:nvPicPr>
        <p:blipFill>
          <a:blip r:embed="rId2"/>
          <a:stretch>
            <a:fillRect/>
          </a:stretch>
        </p:blipFill>
        <p:spPr>
          <a:xfrm>
            <a:off x="127000" y="1524000"/>
            <a:ext cx="8890000" cy="113806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188B036F-E515-4F2D-B1CB-36D35CDD5ED2}"/>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8143FF36-B9DE-40ED-A375-9F13977937C9}"/>
              </a:ext>
            </a:extLst>
          </p:cNvPr>
          <p:cNvPicPr>
            <a:picLocks noChangeAspect="1"/>
          </p:cNvPicPr>
          <p:nvPr/>
        </p:nvPicPr>
        <p:blipFill>
          <a:blip r:embed="rId2"/>
          <a:stretch>
            <a:fillRect/>
          </a:stretch>
        </p:blipFill>
        <p:spPr>
          <a:xfrm>
            <a:off x="317500" y="1142999"/>
            <a:ext cx="4487402" cy="2424699"/>
          </a:xfrm>
          <a:prstGeom prst="rect">
            <a:avLst/>
          </a:prstGeom>
        </p:spPr>
      </p:pic>
      <p:pic>
        <p:nvPicPr>
          <p:cNvPr id="7" name="Image 6">
            <a:extLst>
              <a:ext uri="{FF2B5EF4-FFF2-40B4-BE49-F238E27FC236}">
                <a16:creationId xmlns:a16="http://schemas.microsoft.com/office/drawing/2014/main" id="{44B06334-C8EF-459F-8A00-E0FBAC80D290}"/>
              </a:ext>
            </a:extLst>
          </p:cNvPr>
          <p:cNvPicPr>
            <a:picLocks noChangeAspect="1"/>
          </p:cNvPicPr>
          <p:nvPr/>
        </p:nvPicPr>
        <p:blipFill>
          <a:blip r:embed="rId3"/>
          <a:stretch>
            <a:fillRect/>
          </a:stretch>
        </p:blipFill>
        <p:spPr>
          <a:xfrm>
            <a:off x="2787588" y="3045892"/>
            <a:ext cx="5834897" cy="3812108"/>
          </a:xfrm>
          <a:prstGeom prst="rect">
            <a:avLst/>
          </a:prstGeom>
        </p:spPr>
      </p:pic>
    </p:spTree>
    <p:extLst>
      <p:ext uri="{BB962C8B-B14F-4D97-AF65-F5344CB8AC3E}">
        <p14:creationId xmlns:p14="http://schemas.microsoft.com/office/powerpoint/2010/main" val="9055210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0C0A5871-E6F4-4C4B-8273-1B7F12C01C9A}"/>
              </a:ext>
            </a:extLst>
          </p:cNvPr>
          <p:cNvPicPr>
            <a:picLocks noChangeAspect="1"/>
          </p:cNvPicPr>
          <p:nvPr/>
        </p:nvPicPr>
        <p:blipFill>
          <a:blip r:embed="rId2"/>
          <a:stretch>
            <a:fillRect/>
          </a:stretch>
        </p:blipFill>
        <p:spPr>
          <a:xfrm>
            <a:off x="825500" y="1270000"/>
            <a:ext cx="7368540" cy="5027676"/>
          </a:xfrm>
          <a:prstGeom prst="rect">
            <a:avLst/>
          </a:prstGeom>
        </p:spPr>
      </p:pic>
    </p:spTree>
    <p:extLst>
      <p:ext uri="{BB962C8B-B14F-4D97-AF65-F5344CB8AC3E}">
        <p14:creationId xmlns:p14="http://schemas.microsoft.com/office/powerpoint/2010/main" val="21250095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6" name="Image 5">
            <a:extLst>
              <a:ext uri="{FF2B5EF4-FFF2-40B4-BE49-F238E27FC236}">
                <a16:creationId xmlns:a16="http://schemas.microsoft.com/office/drawing/2014/main" id="{7186E150-A625-4096-872A-2A5DD6692017}"/>
              </a:ext>
            </a:extLst>
          </p:cNvPr>
          <p:cNvPicPr>
            <a:picLocks noChangeAspect="1"/>
          </p:cNvPicPr>
          <p:nvPr/>
        </p:nvPicPr>
        <p:blipFill>
          <a:blip r:embed="rId2"/>
          <a:stretch>
            <a:fillRect/>
          </a:stretch>
        </p:blipFill>
        <p:spPr>
          <a:xfrm>
            <a:off x="825500" y="1270000"/>
            <a:ext cx="7379208" cy="5029200"/>
          </a:xfrm>
          <a:prstGeom prst="rect">
            <a:avLst/>
          </a:prstGeom>
        </p:spPr>
      </p:pic>
    </p:spTree>
    <p:extLst>
      <p:ext uri="{BB962C8B-B14F-4D97-AF65-F5344CB8AC3E}">
        <p14:creationId xmlns:p14="http://schemas.microsoft.com/office/powerpoint/2010/main" val="362098501"/>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5685</TotalTime>
  <Words>631</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- 2020</vt:lpstr>
      <vt:lpstr>EURUSD - 2021</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Marion DONDIN</cp:lastModifiedBy>
  <cp:revision>700</cp:revision>
  <cp:lastPrinted>2012-02-01T10:00:25Z</cp:lastPrinted>
  <dcterms:created xsi:type="dcterms:W3CDTF">2010-04-23T15:09:35Z</dcterms:created>
  <dcterms:modified xsi:type="dcterms:W3CDTF">2020-11-03T13:42:02Z</dcterms:modified>
</cp:coreProperties>
</file>