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503" r:id="rId8"/>
    <p:sldId id="470" r:id="rId9"/>
    <p:sldId id="456" r:id="rId10"/>
    <p:sldId id="497" r:id="rId11"/>
    <p:sldId id="501" r:id="rId12"/>
    <p:sldId id="502"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8" d="100"/>
          <a:sy n="108" d="100"/>
        </p:scale>
        <p:origin x="1884"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01/12/2020</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12/1/2020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550432" y="2612734"/>
            <a:ext cx="2043137"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12/1/2020</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12/1/2020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12/1/2020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12/1/2020</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12/1/2020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12/1/2020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12/1/2020</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12/1/2020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12/1/2020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922439" y="269875"/>
            <a:ext cx="838928"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12/1/2020</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12/1/2020</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12/1/2020</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12/1/2020</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12/1/2020</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12/1/2020</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12/1/2020</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12/1/2020</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30/11/2020</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- 2020</a:t>
            </a:r>
          </a:p>
        </p:txBody>
      </p:sp>
      <p:pic>
        <p:nvPicPr>
          <p:cNvPr id="7" name="Image 6">
            <a:extLst>
              <a:ext uri="{FF2B5EF4-FFF2-40B4-BE49-F238E27FC236}">
                <a16:creationId xmlns:a16="http://schemas.microsoft.com/office/drawing/2014/main" id="{61ED5599-A836-4BC7-8940-E1CF5C68F4FE}"/>
              </a:ext>
            </a:extLst>
          </p:cNvPr>
          <p:cNvPicPr>
            <a:picLocks noChangeAspect="1"/>
          </p:cNvPicPr>
          <p:nvPr/>
        </p:nvPicPr>
        <p:blipFill>
          <a:blip r:embed="rId2"/>
          <a:stretch>
            <a:fillRect/>
          </a:stretch>
        </p:blipFill>
        <p:spPr>
          <a:xfrm>
            <a:off x="240428" y="2347976"/>
            <a:ext cx="4200508" cy="3570732"/>
          </a:xfrm>
          <a:prstGeom prst="rect">
            <a:avLst/>
          </a:prstGeom>
        </p:spPr>
      </p:pic>
      <p:pic>
        <p:nvPicPr>
          <p:cNvPr id="8" name="Image 7">
            <a:extLst>
              <a:ext uri="{FF2B5EF4-FFF2-40B4-BE49-F238E27FC236}">
                <a16:creationId xmlns:a16="http://schemas.microsoft.com/office/drawing/2014/main" id="{A421093E-F9CC-47EB-A587-56861724C2AF}"/>
              </a:ext>
            </a:extLst>
          </p:cNvPr>
          <p:cNvPicPr>
            <a:picLocks noChangeAspect="1"/>
          </p:cNvPicPr>
          <p:nvPr/>
        </p:nvPicPr>
        <p:blipFill>
          <a:blip r:embed="rId3"/>
          <a:stretch>
            <a:fillRect/>
          </a:stretch>
        </p:blipFill>
        <p:spPr>
          <a:xfrm>
            <a:off x="4749800" y="2351720"/>
            <a:ext cx="4206605" cy="3566988"/>
          </a:xfrm>
          <a:prstGeom prst="rect">
            <a:avLst/>
          </a:prstGeom>
        </p:spPr>
      </p:pic>
    </p:spTree>
    <p:extLst>
      <p:ext uri="{BB962C8B-B14F-4D97-AF65-F5344CB8AC3E}">
        <p14:creationId xmlns:p14="http://schemas.microsoft.com/office/powerpoint/2010/main" val="10078696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a:t>
            </a:r>
          </a:p>
        </p:txBody>
      </p:sp>
      <p:pic>
        <p:nvPicPr>
          <p:cNvPr id="9" name="Image 8">
            <a:extLst>
              <a:ext uri="{FF2B5EF4-FFF2-40B4-BE49-F238E27FC236}">
                <a16:creationId xmlns:a16="http://schemas.microsoft.com/office/drawing/2014/main" id="{866E7E9A-EAB0-4ADB-A45B-AB3C7652BE5A}"/>
              </a:ext>
            </a:extLst>
          </p:cNvPr>
          <p:cNvPicPr>
            <a:picLocks noChangeAspect="1"/>
          </p:cNvPicPr>
          <p:nvPr/>
        </p:nvPicPr>
        <p:blipFill>
          <a:blip r:embed="rId2"/>
          <a:stretch>
            <a:fillRect/>
          </a:stretch>
        </p:blipFill>
        <p:spPr>
          <a:xfrm>
            <a:off x="240428" y="2349500"/>
            <a:ext cx="4200508" cy="3569208"/>
          </a:xfrm>
          <a:prstGeom prst="rect">
            <a:avLst/>
          </a:prstGeom>
        </p:spPr>
      </p:pic>
      <p:pic>
        <p:nvPicPr>
          <p:cNvPr id="10" name="Image 9">
            <a:extLst>
              <a:ext uri="{FF2B5EF4-FFF2-40B4-BE49-F238E27FC236}">
                <a16:creationId xmlns:a16="http://schemas.microsoft.com/office/drawing/2014/main" id="{25535630-A960-4643-B107-0E6B4091D3D2}"/>
              </a:ext>
            </a:extLst>
          </p:cNvPr>
          <p:cNvPicPr>
            <a:picLocks noChangeAspect="1"/>
          </p:cNvPicPr>
          <p:nvPr/>
        </p:nvPicPr>
        <p:blipFill>
          <a:blip r:embed="rId3"/>
          <a:stretch>
            <a:fillRect/>
          </a:stretch>
        </p:blipFill>
        <p:spPr>
          <a:xfrm>
            <a:off x="4749800" y="2349501"/>
            <a:ext cx="4206605" cy="3569208"/>
          </a:xfrm>
          <a:prstGeom prst="rect">
            <a:avLst/>
          </a:prstGeom>
        </p:spPr>
      </p:pic>
    </p:spTree>
    <p:extLst>
      <p:ext uri="{BB962C8B-B14F-4D97-AF65-F5344CB8AC3E}">
        <p14:creationId xmlns:p14="http://schemas.microsoft.com/office/powerpoint/2010/main" val="19583913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57C2FC9D-5545-423B-AD19-B2900DF128AF}"/>
              </a:ext>
            </a:extLst>
          </p:cNvPr>
          <p:cNvPicPr>
            <a:picLocks noChangeAspect="1"/>
          </p:cNvPicPr>
          <p:nvPr/>
        </p:nvPicPr>
        <p:blipFill>
          <a:blip r:embed="rId2"/>
          <a:stretch>
            <a:fillRect/>
          </a:stretch>
        </p:blipFill>
        <p:spPr>
          <a:xfrm>
            <a:off x="127000" y="1524000"/>
            <a:ext cx="8890000" cy="1138069"/>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E8E6A294-8102-4A02-8A63-9F3518C92882}"/>
              </a:ext>
            </a:extLst>
          </p:cNvPr>
          <p:cNvPicPr>
            <a:picLocks noChangeAspect="1"/>
          </p:cNvPicPr>
          <p:nvPr/>
        </p:nvPicPr>
        <p:blipFill>
          <a:blip r:embed="rId2"/>
          <a:stretch>
            <a:fillRect/>
          </a:stretch>
        </p:blipFill>
        <p:spPr>
          <a:xfrm>
            <a:off x="127000" y="1524000"/>
            <a:ext cx="8890000" cy="115503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3D17197E-60B6-418A-B80F-CB08DCAF591C}"/>
              </a:ext>
            </a:extLst>
          </p:cNvPr>
          <p:cNvPicPr>
            <a:picLocks noChangeAspect="1"/>
          </p:cNvPicPr>
          <p:nvPr/>
        </p:nvPicPr>
        <p:blipFill>
          <a:blip r:embed="rId2"/>
          <a:stretch>
            <a:fillRect/>
          </a:stretch>
        </p:blipFill>
        <p:spPr>
          <a:xfrm>
            <a:off x="195309" y="1076976"/>
            <a:ext cx="4352901" cy="2352024"/>
          </a:xfrm>
          <a:prstGeom prst="rect">
            <a:avLst/>
          </a:prstGeom>
        </p:spPr>
      </p:pic>
      <p:pic>
        <p:nvPicPr>
          <p:cNvPr id="7" name="Image 6">
            <a:extLst>
              <a:ext uri="{FF2B5EF4-FFF2-40B4-BE49-F238E27FC236}">
                <a16:creationId xmlns:a16="http://schemas.microsoft.com/office/drawing/2014/main" id="{38867B96-4D03-49B1-89E7-A655D9FE1352}"/>
              </a:ext>
            </a:extLst>
          </p:cNvPr>
          <p:cNvPicPr>
            <a:picLocks noChangeAspect="1"/>
          </p:cNvPicPr>
          <p:nvPr/>
        </p:nvPicPr>
        <p:blipFill>
          <a:blip r:embed="rId3"/>
          <a:stretch>
            <a:fillRect/>
          </a:stretch>
        </p:blipFill>
        <p:spPr>
          <a:xfrm>
            <a:off x="2734323" y="2947347"/>
            <a:ext cx="5943182" cy="3882853"/>
          </a:xfrm>
          <a:prstGeom prst="rect">
            <a:avLst/>
          </a:prstGeom>
        </p:spPr>
      </p:pic>
    </p:spTree>
    <p:extLst>
      <p:ext uri="{BB962C8B-B14F-4D97-AF65-F5344CB8AC3E}">
        <p14:creationId xmlns:p14="http://schemas.microsoft.com/office/powerpoint/2010/main" val="17511713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730F4FAE-6FC9-4F29-BC35-513E798F492B}"/>
              </a:ext>
            </a:extLst>
          </p:cNvPr>
          <p:cNvPicPr>
            <a:picLocks noChangeAspect="1"/>
          </p:cNvPicPr>
          <p:nvPr/>
        </p:nvPicPr>
        <p:blipFill>
          <a:blip r:embed="rId2"/>
          <a:stretch>
            <a:fillRect/>
          </a:stretch>
        </p:blipFill>
        <p:spPr>
          <a:xfrm>
            <a:off x="825500" y="1270000"/>
            <a:ext cx="7368540" cy="5027676"/>
          </a:xfrm>
          <a:prstGeom prst="rect">
            <a:avLst/>
          </a:prstGeom>
        </p:spPr>
      </p:pic>
    </p:spTree>
    <p:extLst>
      <p:ext uri="{BB962C8B-B14F-4D97-AF65-F5344CB8AC3E}">
        <p14:creationId xmlns:p14="http://schemas.microsoft.com/office/powerpoint/2010/main" val="10942594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675968BB-D4AD-4AF4-99A5-76220BC5EEE0}"/>
              </a:ext>
            </a:extLst>
          </p:cNvPr>
          <p:cNvPicPr>
            <a:picLocks noChangeAspect="1"/>
          </p:cNvPicPr>
          <p:nvPr/>
        </p:nvPicPr>
        <p:blipFill>
          <a:blip r:embed="rId2"/>
          <a:stretch>
            <a:fillRect/>
          </a:stretch>
        </p:blipFill>
        <p:spPr>
          <a:xfrm>
            <a:off x="825500" y="1269564"/>
            <a:ext cx="7382896" cy="5029636"/>
          </a:xfrm>
          <a:prstGeom prst="rect">
            <a:avLst/>
          </a:prstGeom>
        </p:spPr>
      </p:pic>
    </p:spTree>
    <p:extLst>
      <p:ext uri="{BB962C8B-B14F-4D97-AF65-F5344CB8AC3E}">
        <p14:creationId xmlns:p14="http://schemas.microsoft.com/office/powerpoint/2010/main" val="1136464314"/>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5683</TotalTime>
  <Words>631</Words>
  <Application>Microsoft Office PowerPoint</Application>
  <PresentationFormat>Affichage à l'écran (4:3)</PresentationFormat>
  <Paragraphs>64</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13</vt:i4>
      </vt:variant>
    </vt:vector>
  </HeadingPairs>
  <TitlesOfParts>
    <vt:vector size="20"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- 2020</vt:lpstr>
      <vt:lpstr>EURUSD - 2021</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Marion DONDIN</cp:lastModifiedBy>
  <cp:revision>702</cp:revision>
  <cp:lastPrinted>2012-02-01T10:00:25Z</cp:lastPrinted>
  <dcterms:created xsi:type="dcterms:W3CDTF">2010-04-23T15:09:35Z</dcterms:created>
  <dcterms:modified xsi:type="dcterms:W3CDTF">2020-12-01T16:12:07Z</dcterms:modified>
</cp:coreProperties>
</file>