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7"/>
  </p:notesMasterIdLst>
  <p:sldIdLst>
    <p:sldId id="256" r:id="rId3"/>
    <p:sldId id="466" r:id="rId4"/>
    <p:sldId id="476" r:id="rId5"/>
    <p:sldId id="493" r:id="rId6"/>
    <p:sldId id="494" r:id="rId7"/>
    <p:sldId id="504" r:id="rId8"/>
    <p:sldId id="470" r:id="rId9"/>
    <p:sldId id="456" r:id="rId10"/>
    <p:sldId id="497" r:id="rId11"/>
    <p:sldId id="501" r:id="rId12"/>
    <p:sldId id="502" r:id="rId13"/>
    <p:sldId id="503" r:id="rId14"/>
    <p:sldId id="409" r:id="rId15"/>
    <p:sldId id="410" r:id="rId16"/>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7" d="100"/>
          <a:sy n="107" d="100"/>
        </p:scale>
        <p:origin x="-1254" y="-7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07/01/2021</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1/7/2021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xmlns="" id="{35282229-44C9-44B7-8B62-AA7853151010}"/>
              </a:ext>
            </a:extLst>
          </p:cNvPr>
          <p:cNvPicPr>
            <a:picLocks noChangeAspect="1"/>
          </p:cNvPicPr>
          <p:nvPr userDrawn="1"/>
        </p:nvPicPr>
        <p:blipFill>
          <a:blip r:embed="rId3"/>
          <a:stretch>
            <a:fillRect/>
          </a:stretch>
        </p:blipFill>
        <p:spPr>
          <a:xfrm>
            <a:off x="3550432" y="2612734"/>
            <a:ext cx="2043137"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1/7/2021</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1/7/2021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1/7/2021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1/7/2021</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1/7/2021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1/7/2021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1/7/2021</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1/7/2021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1/7/2021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1/7/2021</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xmlns="" id="{516C98AB-72AB-4957-9E87-BC62A12A85A4}"/>
              </a:ext>
            </a:extLst>
          </p:cNvPr>
          <p:cNvPicPr>
            <a:picLocks noChangeAspect="1"/>
          </p:cNvPicPr>
          <p:nvPr userDrawn="1"/>
        </p:nvPicPr>
        <p:blipFill>
          <a:blip r:embed="rId3"/>
          <a:stretch>
            <a:fillRect/>
          </a:stretch>
        </p:blipFill>
        <p:spPr>
          <a:xfrm>
            <a:off x="7922439" y="269875"/>
            <a:ext cx="838928"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1/7/2021</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1/7/2021</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1/7/2021</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1/7/2021</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1/7/2021</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1/7/2021</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1/7/2021</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1/7/2021</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1/7/2021</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1/7/2021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1/7/2021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1/7/2021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1/7/2021</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1/7/2021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1/7/2021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1/7/2021</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1/7/2021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1/7/2021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1/7/2021</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1/7/2021</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1/7/2021</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1/7/2021</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1/7/2021</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1/7/2021</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1/7/2021</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1/7/2021</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r>
              <a:rPr lang="en-GB" sz="2800">
                <a:solidFill>
                  <a:srgbClr val="302421"/>
                </a:solidFill>
                <a:latin typeface="Calibri" pitchFamily="34" charset="0"/>
                <a:cs typeface="Arial" pitchFamily="34" charset="0"/>
              </a:rPr>
              <a:t/>
            </a: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31/12/2020</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- 2020</a:t>
            </a:r>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221" y="2349501"/>
            <a:ext cx="4204716" cy="35692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49800" y="2349501"/>
            <a:ext cx="4204716" cy="35692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501109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- 2021</a:t>
            </a:r>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221" y="2349501"/>
            <a:ext cx="4204716" cy="3570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49801" y="2349500"/>
            <a:ext cx="4204716" cy="357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458077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- 2022</a:t>
            </a:r>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221" y="2349501"/>
            <a:ext cx="4204716" cy="35692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49800" y="2349501"/>
            <a:ext cx="4204716" cy="3570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381341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xmlns="" id="{88A663B2-5C7A-4F2A-848E-47722163DF5D}"/>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xmlns=""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xmlns=""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xmlns="" id="{94A94045-AA6B-494A-A02C-85209A89FF6D}"/>
              </a:ext>
            </a:extLst>
          </p:cNvPr>
          <p:cNvPicPr>
            <a:picLocks noChangeAspect="1"/>
          </p:cNvPicPr>
          <p:nvPr/>
        </p:nvPicPr>
        <p:blipFill>
          <a:blip r:embed="rId2"/>
          <a:stretch>
            <a:fillRect/>
          </a:stretch>
        </p:blipFill>
        <p:spPr>
          <a:xfrm>
            <a:off x="127000" y="1524000"/>
            <a:ext cx="8890000" cy="1324638"/>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xmlns=""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xmlns=""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xmlns="" id="{E83A6ACD-B51F-4633-9C9C-C6192559B80B}"/>
              </a:ext>
            </a:extLst>
          </p:cNvPr>
          <p:cNvPicPr>
            <a:picLocks noChangeAspect="1"/>
          </p:cNvPicPr>
          <p:nvPr/>
        </p:nvPicPr>
        <p:blipFill>
          <a:blip r:embed="rId2"/>
          <a:stretch>
            <a:fillRect/>
          </a:stretch>
        </p:blipFill>
        <p:spPr>
          <a:xfrm>
            <a:off x="127000" y="1524000"/>
            <a:ext cx="8890000" cy="1344388"/>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xmlns=""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xmlns=""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xmlns="" id="{A595B908-6DC6-4F4D-810D-7F547742913D}"/>
              </a:ext>
            </a:extLst>
          </p:cNvPr>
          <p:cNvPicPr>
            <a:picLocks noChangeAspect="1"/>
          </p:cNvPicPr>
          <p:nvPr/>
        </p:nvPicPr>
        <p:blipFill>
          <a:blip r:embed="rId2"/>
          <a:stretch>
            <a:fillRect/>
          </a:stretch>
        </p:blipFill>
        <p:spPr>
          <a:xfrm>
            <a:off x="114299" y="1028280"/>
            <a:ext cx="4773439" cy="2579255"/>
          </a:xfrm>
          <a:prstGeom prst="rect">
            <a:avLst/>
          </a:prstGeom>
        </p:spPr>
      </p:pic>
      <p:pic>
        <p:nvPicPr>
          <p:cNvPr id="3" name="Image 2">
            <a:extLst>
              <a:ext uri="{FF2B5EF4-FFF2-40B4-BE49-F238E27FC236}">
                <a16:creationId xmlns:a16="http://schemas.microsoft.com/office/drawing/2014/main" xmlns="" id="{6D42A161-7402-4199-8CBA-918C7E71C627}"/>
              </a:ext>
            </a:extLst>
          </p:cNvPr>
          <p:cNvPicPr>
            <a:picLocks noChangeAspect="1"/>
          </p:cNvPicPr>
          <p:nvPr/>
        </p:nvPicPr>
        <p:blipFill>
          <a:blip r:embed="rId3"/>
          <a:stretch>
            <a:fillRect/>
          </a:stretch>
        </p:blipFill>
        <p:spPr>
          <a:xfrm>
            <a:off x="2821300" y="3016800"/>
            <a:ext cx="5860882" cy="3826654"/>
          </a:xfrm>
          <a:prstGeom prst="rect">
            <a:avLst/>
          </a:prstGeom>
        </p:spPr>
      </p:pic>
    </p:spTree>
    <p:extLst>
      <p:ext uri="{BB962C8B-B14F-4D97-AF65-F5344CB8AC3E}">
        <p14:creationId xmlns:p14="http://schemas.microsoft.com/office/powerpoint/2010/main" val="12696978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xmlns="" id="{0982F240-EC2F-4360-859D-28FF5618C54B}"/>
              </a:ext>
            </a:extLst>
          </p:cNvPr>
          <p:cNvPicPr>
            <a:picLocks noChangeAspect="1"/>
          </p:cNvPicPr>
          <p:nvPr/>
        </p:nvPicPr>
        <p:blipFill>
          <a:blip r:embed="rId2"/>
          <a:stretch>
            <a:fillRect/>
          </a:stretch>
        </p:blipFill>
        <p:spPr>
          <a:xfrm>
            <a:off x="825500" y="1270000"/>
            <a:ext cx="7368540" cy="5027676"/>
          </a:xfrm>
          <a:prstGeom prst="rect">
            <a:avLst/>
          </a:prstGeom>
        </p:spPr>
      </p:pic>
    </p:spTree>
    <p:extLst>
      <p:ext uri="{BB962C8B-B14F-4D97-AF65-F5344CB8AC3E}">
        <p14:creationId xmlns:p14="http://schemas.microsoft.com/office/powerpoint/2010/main" val="29194670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500" y="1270000"/>
            <a:ext cx="7379208" cy="502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04194744"/>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5724</TotalTime>
  <Words>472</Words>
  <Application>Microsoft Office PowerPoint</Application>
  <PresentationFormat>Affichage à l'écran (4:3)</PresentationFormat>
  <Paragraphs>65</Paragraphs>
  <Slides>14</Slides>
  <Notes>0</Notes>
  <HiddenSlides>0</HiddenSlides>
  <MMClips>0</MMClips>
  <ScaleCrop>false</ScaleCrop>
  <HeadingPairs>
    <vt:vector size="4" baseType="variant">
      <vt:variant>
        <vt:lpstr>Thème</vt:lpstr>
      </vt:variant>
      <vt:variant>
        <vt:i4>2</vt:i4>
      </vt:variant>
      <vt:variant>
        <vt:lpstr>Titres des diapositives</vt:lpstr>
      </vt:variant>
      <vt:variant>
        <vt:i4>14</vt:i4>
      </vt:variant>
    </vt:vector>
  </HeadingPairs>
  <TitlesOfParts>
    <vt:vector size="16" baseType="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- 2020</vt:lpstr>
      <vt:lpstr>EURUSD - 2021</vt:lpstr>
      <vt:lpstr>EURUSD - 2022</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KFCH</cp:lastModifiedBy>
  <cp:revision>703</cp:revision>
  <cp:lastPrinted>2012-02-01T10:00:25Z</cp:lastPrinted>
  <dcterms:created xsi:type="dcterms:W3CDTF">2010-04-23T15:09:35Z</dcterms:created>
  <dcterms:modified xsi:type="dcterms:W3CDTF">2021-01-07T11:00:59Z</dcterms:modified>
</cp:coreProperties>
</file>