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5" r:id="rId8"/>
    <p:sldId id="470" r:id="rId9"/>
    <p:sldId id="456" r:id="rId10"/>
    <p:sldId id="497" r:id="rId11"/>
    <p:sldId id="502" r:id="rId12"/>
    <p:sldId id="503"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04/02/2021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29/01/2021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7" name="Image 6">
            <a:extLst>
              <a:ext uri="{FF2B5EF4-FFF2-40B4-BE49-F238E27FC236}">
                <a16:creationId xmlns:a16="http://schemas.microsoft.com/office/drawing/2014/main" id="{6ADE3572-7CE8-4FD3-821C-5E18FAA74A07}"/>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68A71C68-E823-4554-92D8-8B3E62FD3DF8}"/>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1474445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7" name="Image 6">
            <a:extLst>
              <a:ext uri="{FF2B5EF4-FFF2-40B4-BE49-F238E27FC236}">
                <a16:creationId xmlns:a16="http://schemas.microsoft.com/office/drawing/2014/main" id="{D93265BE-C5ED-473C-9736-B9FCBA7764D1}"/>
              </a:ext>
            </a:extLst>
          </p:cNvPr>
          <p:cNvPicPr>
            <a:picLocks noChangeAspect="1"/>
          </p:cNvPicPr>
          <p:nvPr/>
        </p:nvPicPr>
        <p:blipFill>
          <a:blip r:embed="rId2"/>
          <a:stretch>
            <a:fillRect/>
          </a:stretch>
        </p:blipFill>
        <p:spPr>
          <a:xfrm>
            <a:off x="236220" y="2349500"/>
            <a:ext cx="4200508" cy="3569208"/>
          </a:xfrm>
          <a:prstGeom prst="rect">
            <a:avLst/>
          </a:prstGeom>
        </p:spPr>
      </p:pic>
      <p:pic>
        <p:nvPicPr>
          <p:cNvPr id="8" name="Image 7">
            <a:extLst>
              <a:ext uri="{FF2B5EF4-FFF2-40B4-BE49-F238E27FC236}">
                <a16:creationId xmlns:a16="http://schemas.microsoft.com/office/drawing/2014/main" id="{ABA7F69C-DD2B-4C0A-A6A5-EA01CE40A932}"/>
              </a:ext>
            </a:extLst>
          </p:cNvPr>
          <p:cNvPicPr>
            <a:picLocks noChangeAspect="1"/>
          </p:cNvPicPr>
          <p:nvPr/>
        </p:nvPicPr>
        <p:blipFill>
          <a:blip r:embed="rId3"/>
          <a:stretch>
            <a:fillRect/>
          </a:stretch>
        </p:blipFill>
        <p:spPr>
          <a:xfrm>
            <a:off x="4754008" y="2349501"/>
            <a:ext cx="4206605" cy="3569208"/>
          </a:xfrm>
          <a:prstGeom prst="rect">
            <a:avLst/>
          </a:prstGeom>
        </p:spPr>
      </p:pic>
    </p:spTree>
    <p:extLst>
      <p:ext uri="{BB962C8B-B14F-4D97-AF65-F5344CB8AC3E}">
        <p14:creationId xmlns:p14="http://schemas.microsoft.com/office/powerpoint/2010/main" val="3321679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53230BC-4E4A-4B88-844A-52E3C2BB29D1}"/>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97CF9BF-CD6F-4A51-8162-A5587240E12D}"/>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F01863F7-7EAF-46BE-A8EA-FAEE395331D6}"/>
              </a:ext>
            </a:extLst>
          </p:cNvPr>
          <p:cNvPicPr>
            <a:picLocks noChangeAspect="1"/>
          </p:cNvPicPr>
          <p:nvPr/>
        </p:nvPicPr>
        <p:blipFill>
          <a:blip r:embed="rId2"/>
          <a:stretch>
            <a:fillRect/>
          </a:stretch>
        </p:blipFill>
        <p:spPr>
          <a:xfrm>
            <a:off x="3429000" y="3175000"/>
            <a:ext cx="5244354" cy="3429000"/>
          </a:xfrm>
          <a:prstGeom prst="rect">
            <a:avLst/>
          </a:prstGeom>
        </p:spPr>
      </p:pic>
      <p:pic>
        <p:nvPicPr>
          <p:cNvPr id="3" name="Image 2">
            <a:extLst>
              <a:ext uri="{FF2B5EF4-FFF2-40B4-BE49-F238E27FC236}">
                <a16:creationId xmlns:a16="http://schemas.microsoft.com/office/drawing/2014/main" id="{2020FBAB-F659-4569-8F11-F8BFD2AD5025}"/>
              </a:ext>
            </a:extLst>
          </p:cNvPr>
          <p:cNvPicPr>
            <a:picLocks noChangeAspect="1"/>
          </p:cNvPicPr>
          <p:nvPr/>
        </p:nvPicPr>
        <p:blipFill>
          <a:blip r:embed="rId3"/>
          <a:stretch>
            <a:fillRect/>
          </a:stretch>
        </p:blipFill>
        <p:spPr>
          <a:xfrm>
            <a:off x="111388" y="1073929"/>
            <a:ext cx="4602656" cy="2024378"/>
          </a:xfrm>
          <a:prstGeom prst="rect">
            <a:avLst/>
          </a:prstGeom>
        </p:spPr>
      </p:pic>
    </p:spTree>
    <p:extLst>
      <p:ext uri="{BB962C8B-B14F-4D97-AF65-F5344CB8AC3E}">
        <p14:creationId xmlns:p14="http://schemas.microsoft.com/office/powerpoint/2010/main" val="235612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B2B606D-5132-425E-BD4D-F182B720B4D2}"/>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187325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3166BCB6-E1A2-4C33-A050-2674C03A7BFE}"/>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283447930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5689</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702</cp:revision>
  <cp:lastPrinted>2012-02-01T10:00:25Z</cp:lastPrinted>
  <dcterms:created xsi:type="dcterms:W3CDTF">2010-04-23T15:09:35Z</dcterms:created>
  <dcterms:modified xsi:type="dcterms:W3CDTF">2021-02-04T17:04:58Z</dcterms:modified>
</cp:coreProperties>
</file>