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504" r:id="rId8"/>
    <p:sldId id="470" r:id="rId9"/>
    <p:sldId id="456" r:id="rId10"/>
    <p:sldId id="497" r:id="rId11"/>
    <p:sldId id="499" r:id="rId12"/>
    <p:sldId id="500" r:id="rId13"/>
    <p:sldId id="501" r:id="rId14"/>
    <p:sldId id="502" r:id="rId15"/>
    <p:sldId id="50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550432" y="2612734"/>
            <a:ext cx="2043137"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922439" y="269875"/>
            <a:ext cx="838928"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2A8CB2CD-1AE6-41FC-951C-B5081EF02B3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87E314E8-547E-4336-997B-D14951A9FDE0}"/>
              </a:ext>
            </a:extLst>
          </p:cNvPr>
          <p:cNvPicPr>
            <a:picLocks noChangeAspect="1"/>
          </p:cNvPicPr>
          <p:nvPr/>
        </p:nvPicPr>
        <p:blipFill>
          <a:blip r:embed="rId3"/>
          <a:stretch>
            <a:fillRect/>
          </a:stretch>
        </p:blipFill>
        <p:spPr>
          <a:xfrm>
            <a:off x="4705598" y="2349500"/>
            <a:ext cx="4216591" cy="3555645"/>
          </a:xfrm>
          <a:prstGeom prst="rect">
            <a:avLst/>
          </a:prstGeom>
        </p:spPr>
      </p:pic>
    </p:spTree>
    <p:extLst>
      <p:ext uri="{BB962C8B-B14F-4D97-AF65-F5344CB8AC3E}">
        <p14:creationId xmlns:p14="http://schemas.microsoft.com/office/powerpoint/2010/main" val="109472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F4D1B5C1-ACF6-4B28-9E0C-0541B3D35BA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8961701-8724-4B9D-98A8-687B64F163AB}"/>
              </a:ext>
            </a:extLst>
          </p:cNvPr>
          <p:cNvPicPr>
            <a:picLocks noChangeAspect="1"/>
          </p:cNvPicPr>
          <p:nvPr/>
        </p:nvPicPr>
        <p:blipFill>
          <a:blip r:embed="rId3"/>
          <a:stretch>
            <a:fillRect/>
          </a:stretch>
        </p:blipFill>
        <p:spPr>
          <a:xfrm>
            <a:off x="4703064" y="2349501"/>
            <a:ext cx="4204716" cy="3569208"/>
          </a:xfrm>
          <a:prstGeom prst="rect">
            <a:avLst/>
          </a:prstGeom>
        </p:spPr>
      </p:pic>
    </p:spTree>
    <p:extLst>
      <p:ext uri="{BB962C8B-B14F-4D97-AF65-F5344CB8AC3E}">
        <p14:creationId xmlns:p14="http://schemas.microsoft.com/office/powerpoint/2010/main" val="167188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37CE01F4-6B78-4DC3-B5D7-9C7CC2A50CE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691872AD-F024-48AE-8072-C4BCDC205E39}"/>
              </a:ext>
            </a:extLst>
          </p:cNvPr>
          <p:cNvPicPr>
            <a:picLocks noChangeAspect="1"/>
          </p:cNvPicPr>
          <p:nvPr/>
        </p:nvPicPr>
        <p:blipFill>
          <a:blip r:embed="rId3"/>
          <a:stretch>
            <a:fillRect/>
          </a:stretch>
        </p:blipFill>
        <p:spPr>
          <a:xfrm>
            <a:off x="4703065" y="2349500"/>
            <a:ext cx="4232675" cy="3569208"/>
          </a:xfrm>
          <a:prstGeom prst="rect">
            <a:avLst/>
          </a:prstGeom>
        </p:spPr>
      </p:pic>
    </p:spTree>
    <p:extLst>
      <p:ext uri="{BB962C8B-B14F-4D97-AF65-F5344CB8AC3E}">
        <p14:creationId xmlns:p14="http://schemas.microsoft.com/office/powerpoint/2010/main" val="155048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ABD80E81-5993-4415-B047-3D0F82983B5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1ACF9603-D71A-41F8-90E3-3873F00562CB}"/>
              </a:ext>
            </a:extLst>
          </p:cNvPr>
          <p:cNvPicPr>
            <a:picLocks noChangeAspect="1"/>
          </p:cNvPicPr>
          <p:nvPr/>
        </p:nvPicPr>
        <p:blipFill>
          <a:blip r:embed="rId3"/>
          <a:stretch>
            <a:fillRect/>
          </a:stretch>
        </p:blipFill>
        <p:spPr>
          <a:xfrm>
            <a:off x="4712856" y="2349500"/>
            <a:ext cx="4204716" cy="3569208"/>
          </a:xfrm>
          <a:prstGeom prst="rect">
            <a:avLst/>
          </a:prstGeom>
        </p:spPr>
      </p:pic>
    </p:spTree>
    <p:extLst>
      <p:ext uri="{BB962C8B-B14F-4D97-AF65-F5344CB8AC3E}">
        <p14:creationId xmlns:p14="http://schemas.microsoft.com/office/powerpoint/2010/main" val="33912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36E85472-4841-4370-8B59-32797614B0E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8E1EC409-E43F-4847-B5BE-8922332FE013}"/>
              </a:ext>
            </a:extLst>
          </p:cNvPr>
          <p:cNvPicPr>
            <a:picLocks noChangeAspect="1"/>
          </p:cNvPicPr>
          <p:nvPr/>
        </p:nvPicPr>
        <p:blipFill>
          <a:blip r:embed="rId3"/>
          <a:stretch>
            <a:fillRect/>
          </a:stretch>
        </p:blipFill>
        <p:spPr>
          <a:xfrm>
            <a:off x="4707827" y="2349500"/>
            <a:ext cx="4232675" cy="3569208"/>
          </a:xfrm>
          <a:prstGeom prst="rect">
            <a:avLst/>
          </a:prstGeom>
        </p:spPr>
      </p:pic>
    </p:spTree>
    <p:extLst>
      <p:ext uri="{BB962C8B-B14F-4D97-AF65-F5344CB8AC3E}">
        <p14:creationId xmlns:p14="http://schemas.microsoft.com/office/powerpoint/2010/main" val="130002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3C1ACA5E-DD9C-4571-ABF7-BF28D04705AA}"/>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84FC36C-0189-48ED-BB3C-42C0F72506BF}"/>
              </a:ext>
            </a:extLst>
          </p:cNvPr>
          <p:cNvPicPr>
            <a:picLocks noChangeAspect="1"/>
          </p:cNvPicPr>
          <p:nvPr/>
        </p:nvPicPr>
        <p:blipFill>
          <a:blip r:embed="rId2"/>
          <a:stretch>
            <a:fillRect/>
          </a:stretch>
        </p:blipFill>
        <p:spPr>
          <a:xfrm>
            <a:off x="127001" y="1524000"/>
            <a:ext cx="8890000" cy="1352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19F4BA7-79CB-4D84-B27E-406FCA90AC4D}"/>
              </a:ext>
            </a:extLst>
          </p:cNvPr>
          <p:cNvPicPr>
            <a:picLocks noChangeAspect="1"/>
          </p:cNvPicPr>
          <p:nvPr/>
        </p:nvPicPr>
        <p:blipFill>
          <a:blip r:embed="rId2"/>
          <a:stretch>
            <a:fillRect/>
          </a:stretch>
        </p:blipFill>
        <p:spPr>
          <a:xfrm>
            <a:off x="317500" y="1142999"/>
            <a:ext cx="4608160" cy="2489949"/>
          </a:xfrm>
          <a:prstGeom prst="rect">
            <a:avLst/>
          </a:prstGeom>
        </p:spPr>
      </p:pic>
      <p:pic>
        <p:nvPicPr>
          <p:cNvPr id="7" name="Image 6">
            <a:extLst>
              <a:ext uri="{FF2B5EF4-FFF2-40B4-BE49-F238E27FC236}">
                <a16:creationId xmlns:a16="http://schemas.microsoft.com/office/drawing/2014/main" id="{0CFF5E87-DA70-47EF-AFCB-39A9AECD846C}"/>
              </a:ext>
            </a:extLst>
          </p:cNvPr>
          <p:cNvPicPr>
            <a:picLocks noChangeAspect="1"/>
          </p:cNvPicPr>
          <p:nvPr/>
        </p:nvPicPr>
        <p:blipFill>
          <a:blip r:embed="rId3"/>
          <a:stretch>
            <a:fillRect/>
          </a:stretch>
        </p:blipFill>
        <p:spPr>
          <a:xfrm>
            <a:off x="2938509" y="3077259"/>
            <a:ext cx="5734845" cy="3749705"/>
          </a:xfrm>
          <a:prstGeom prst="rect">
            <a:avLst/>
          </a:prstGeom>
        </p:spPr>
      </p:pic>
    </p:spTree>
    <p:extLst>
      <p:ext uri="{BB962C8B-B14F-4D97-AF65-F5344CB8AC3E}">
        <p14:creationId xmlns:p14="http://schemas.microsoft.com/office/powerpoint/2010/main" val="174625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D54C2EB-A450-4477-BB02-BCB064109BA2}"/>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279222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59D0D3E-48F5-42C5-BB59-5AC20DEA02F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54208440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5751</TotalTime>
  <Words>640</Words>
  <Application>Microsoft Office PowerPoint</Application>
  <PresentationFormat>Affichage à l'écran (4:3)</PresentationFormat>
  <Paragraphs>67</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- 2018</vt:lpstr>
      <vt:lpstr>EURUSD - 2019</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702</cp:revision>
  <cp:lastPrinted>2012-02-01T10:00:25Z</cp:lastPrinted>
  <dcterms:created xsi:type="dcterms:W3CDTF">2010-04-23T15:09:35Z</dcterms:created>
  <dcterms:modified xsi:type="dcterms:W3CDTF">2021-03-04T12:11:18Z</dcterms:modified>
</cp:coreProperties>
</file>