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3" r:id="rId8"/>
    <p:sldId id="470" r:id="rId9"/>
    <p:sldId id="456" r:id="rId10"/>
    <p:sldId id="497" r:id="rId11"/>
    <p:sldId id="499" r:id="rId12"/>
    <p:sldId id="500" r:id="rId13"/>
    <p:sldId id="501" r:id="rId14"/>
    <p:sldId id="502"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4" d="100"/>
          <a:sy n="104" d="100"/>
        </p:scale>
        <p:origin x="137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08/04/2021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4/8/2021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4/8/2021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4/8/2021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4/8/2021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4/8/2021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4/8/2021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4/8/2021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4/8/2021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4/8/2021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4/8/2021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4/8/2021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4/8/2021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4/8/2021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4/8/2021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4/8/2021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31/03/2021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6" name="Image 5">
            <a:extLst>
              <a:ext uri="{FF2B5EF4-FFF2-40B4-BE49-F238E27FC236}">
                <a16:creationId xmlns:a16="http://schemas.microsoft.com/office/drawing/2014/main" id="{68ED5F3F-3083-43FC-828C-EE01A9452C48}"/>
              </a:ext>
            </a:extLst>
          </p:cNvPr>
          <p:cNvPicPr>
            <a:picLocks noChangeAspect="1"/>
          </p:cNvPicPr>
          <p:nvPr/>
        </p:nvPicPr>
        <p:blipFill>
          <a:blip r:embed="rId2"/>
          <a:stretch>
            <a:fillRect/>
          </a:stretch>
        </p:blipFill>
        <p:spPr>
          <a:xfrm>
            <a:off x="232227" y="2349500"/>
            <a:ext cx="4212701" cy="3570732"/>
          </a:xfrm>
          <a:prstGeom prst="rect">
            <a:avLst/>
          </a:prstGeom>
        </p:spPr>
      </p:pic>
      <p:pic>
        <p:nvPicPr>
          <p:cNvPr id="8" name="Image 7">
            <a:extLst>
              <a:ext uri="{FF2B5EF4-FFF2-40B4-BE49-F238E27FC236}">
                <a16:creationId xmlns:a16="http://schemas.microsoft.com/office/drawing/2014/main" id="{DF9FDA8A-418C-4D18-B305-7B8067DE73D1}"/>
              </a:ext>
            </a:extLst>
          </p:cNvPr>
          <p:cNvPicPr>
            <a:picLocks noChangeAspect="1"/>
          </p:cNvPicPr>
          <p:nvPr/>
        </p:nvPicPr>
        <p:blipFill>
          <a:blip r:embed="rId3"/>
          <a:stretch>
            <a:fillRect/>
          </a:stretch>
        </p:blipFill>
        <p:spPr>
          <a:xfrm>
            <a:off x="4759036" y="2349500"/>
            <a:ext cx="4212701" cy="3570732"/>
          </a:xfrm>
          <a:prstGeom prst="rect">
            <a:avLst/>
          </a:prstGeom>
        </p:spPr>
      </p:pic>
    </p:spTree>
    <p:extLst>
      <p:ext uri="{BB962C8B-B14F-4D97-AF65-F5344CB8AC3E}">
        <p14:creationId xmlns:p14="http://schemas.microsoft.com/office/powerpoint/2010/main" val="1611950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6" name="Image 5">
            <a:extLst>
              <a:ext uri="{FF2B5EF4-FFF2-40B4-BE49-F238E27FC236}">
                <a16:creationId xmlns:a16="http://schemas.microsoft.com/office/drawing/2014/main" id="{B0B2EA75-E6B5-4581-8D0D-9083702CD1DD}"/>
              </a:ext>
            </a:extLst>
          </p:cNvPr>
          <p:cNvPicPr>
            <a:picLocks noChangeAspect="1"/>
          </p:cNvPicPr>
          <p:nvPr/>
        </p:nvPicPr>
        <p:blipFill>
          <a:blip r:embed="rId2"/>
          <a:stretch>
            <a:fillRect/>
          </a:stretch>
        </p:blipFill>
        <p:spPr>
          <a:xfrm>
            <a:off x="240428" y="2349500"/>
            <a:ext cx="4200508" cy="3542083"/>
          </a:xfrm>
          <a:prstGeom prst="rect">
            <a:avLst/>
          </a:prstGeom>
        </p:spPr>
      </p:pic>
      <p:pic>
        <p:nvPicPr>
          <p:cNvPr id="8" name="Image 7">
            <a:extLst>
              <a:ext uri="{FF2B5EF4-FFF2-40B4-BE49-F238E27FC236}">
                <a16:creationId xmlns:a16="http://schemas.microsoft.com/office/drawing/2014/main" id="{6AE361A5-243D-43F4-A54D-0000A30B574A}"/>
              </a:ext>
            </a:extLst>
          </p:cNvPr>
          <p:cNvPicPr>
            <a:picLocks noChangeAspect="1"/>
          </p:cNvPicPr>
          <p:nvPr/>
        </p:nvPicPr>
        <p:blipFill>
          <a:blip r:embed="rId3"/>
          <a:stretch>
            <a:fillRect/>
          </a:stretch>
        </p:blipFill>
        <p:spPr>
          <a:xfrm>
            <a:off x="4721681" y="2349499"/>
            <a:ext cx="4200508" cy="3542083"/>
          </a:xfrm>
          <a:prstGeom prst="rect">
            <a:avLst/>
          </a:prstGeom>
        </p:spPr>
      </p:pic>
    </p:spTree>
    <p:extLst>
      <p:ext uri="{BB962C8B-B14F-4D97-AF65-F5344CB8AC3E}">
        <p14:creationId xmlns:p14="http://schemas.microsoft.com/office/powerpoint/2010/main" val="1562128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D2134170-D5C1-4FBC-9C38-73A1E9C3C1B7}"/>
              </a:ext>
            </a:extLst>
          </p:cNvPr>
          <p:cNvPicPr>
            <a:picLocks noChangeAspect="1"/>
          </p:cNvPicPr>
          <p:nvPr/>
        </p:nvPicPr>
        <p:blipFill>
          <a:blip r:embed="rId2"/>
          <a:stretch>
            <a:fillRect/>
          </a:stretch>
        </p:blipFill>
        <p:spPr>
          <a:xfrm>
            <a:off x="240428" y="2349500"/>
            <a:ext cx="4200508" cy="3542083"/>
          </a:xfrm>
          <a:prstGeom prst="rect">
            <a:avLst/>
          </a:prstGeom>
        </p:spPr>
      </p:pic>
      <p:pic>
        <p:nvPicPr>
          <p:cNvPr id="8" name="Image 7">
            <a:extLst>
              <a:ext uri="{FF2B5EF4-FFF2-40B4-BE49-F238E27FC236}">
                <a16:creationId xmlns:a16="http://schemas.microsoft.com/office/drawing/2014/main" id="{32F8947D-DD14-43F0-AF4E-7B514BBF7E5E}"/>
              </a:ext>
            </a:extLst>
          </p:cNvPr>
          <p:cNvPicPr>
            <a:picLocks noChangeAspect="1"/>
          </p:cNvPicPr>
          <p:nvPr/>
        </p:nvPicPr>
        <p:blipFill>
          <a:blip r:embed="rId3"/>
          <a:stretch>
            <a:fillRect/>
          </a:stretch>
        </p:blipFill>
        <p:spPr>
          <a:xfrm>
            <a:off x="4749800" y="2349500"/>
            <a:ext cx="4212701" cy="3542083"/>
          </a:xfrm>
          <a:prstGeom prst="rect">
            <a:avLst/>
          </a:prstGeom>
        </p:spPr>
      </p:pic>
    </p:spTree>
    <p:extLst>
      <p:ext uri="{BB962C8B-B14F-4D97-AF65-F5344CB8AC3E}">
        <p14:creationId xmlns:p14="http://schemas.microsoft.com/office/powerpoint/2010/main" val="902303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2845EC14-9A30-4454-BA3A-8971C56CAAD7}"/>
              </a:ext>
            </a:extLst>
          </p:cNvPr>
          <p:cNvPicPr>
            <a:picLocks noChangeAspect="1"/>
          </p:cNvPicPr>
          <p:nvPr/>
        </p:nvPicPr>
        <p:blipFill>
          <a:blip r:embed="rId2"/>
          <a:stretch>
            <a:fillRect/>
          </a:stretch>
        </p:blipFill>
        <p:spPr>
          <a:xfrm>
            <a:off x="236220" y="2349500"/>
            <a:ext cx="4212701" cy="3569208"/>
          </a:xfrm>
          <a:prstGeom prst="rect">
            <a:avLst/>
          </a:prstGeom>
        </p:spPr>
      </p:pic>
      <p:pic>
        <p:nvPicPr>
          <p:cNvPr id="8" name="Image 7">
            <a:extLst>
              <a:ext uri="{FF2B5EF4-FFF2-40B4-BE49-F238E27FC236}">
                <a16:creationId xmlns:a16="http://schemas.microsoft.com/office/drawing/2014/main" id="{79DFE41D-870A-4886-A777-C0579EC647EA}"/>
              </a:ext>
            </a:extLst>
          </p:cNvPr>
          <p:cNvPicPr>
            <a:picLocks noChangeAspect="1"/>
          </p:cNvPicPr>
          <p:nvPr/>
        </p:nvPicPr>
        <p:blipFill>
          <a:blip r:embed="rId3"/>
          <a:stretch>
            <a:fillRect/>
          </a:stretch>
        </p:blipFill>
        <p:spPr>
          <a:xfrm>
            <a:off x="4754008" y="2349500"/>
            <a:ext cx="4200508" cy="3569208"/>
          </a:xfrm>
          <a:prstGeom prst="rect">
            <a:avLst/>
          </a:prstGeom>
        </p:spPr>
      </p:pic>
    </p:spTree>
    <p:extLst>
      <p:ext uri="{BB962C8B-B14F-4D97-AF65-F5344CB8AC3E}">
        <p14:creationId xmlns:p14="http://schemas.microsoft.com/office/powerpoint/2010/main" val="422701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90C9CF51-9B20-4FFC-AF37-683914F5B0BD}"/>
              </a:ext>
            </a:extLst>
          </p:cNvPr>
          <p:cNvPicPr>
            <a:picLocks noChangeAspect="1"/>
          </p:cNvPicPr>
          <p:nvPr/>
        </p:nvPicPr>
        <p:blipFill>
          <a:blip r:embed="rId2"/>
          <a:stretch>
            <a:fillRect/>
          </a:stretch>
        </p:blipFill>
        <p:spPr>
          <a:xfrm>
            <a:off x="66675" y="1529822"/>
            <a:ext cx="9077325" cy="11620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3EBED6CB-B9CA-4932-BB28-BCA6090B3787}"/>
              </a:ext>
            </a:extLst>
          </p:cNvPr>
          <p:cNvPicPr>
            <a:picLocks noChangeAspect="1"/>
          </p:cNvPicPr>
          <p:nvPr/>
        </p:nvPicPr>
        <p:blipFill>
          <a:blip r:embed="rId2"/>
          <a:stretch>
            <a:fillRect/>
          </a:stretch>
        </p:blipFill>
        <p:spPr>
          <a:xfrm>
            <a:off x="127000" y="1524000"/>
            <a:ext cx="8943975" cy="116205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F6135388-C840-46EE-B166-750CE879220C}"/>
              </a:ext>
            </a:extLst>
          </p:cNvPr>
          <p:cNvPicPr>
            <a:picLocks noChangeAspect="1"/>
          </p:cNvPicPr>
          <p:nvPr/>
        </p:nvPicPr>
        <p:blipFill>
          <a:blip r:embed="rId2"/>
          <a:stretch>
            <a:fillRect/>
          </a:stretch>
        </p:blipFill>
        <p:spPr>
          <a:xfrm>
            <a:off x="3429000" y="3175000"/>
            <a:ext cx="5246980" cy="3429000"/>
          </a:xfrm>
          <a:prstGeom prst="rect">
            <a:avLst/>
          </a:prstGeom>
        </p:spPr>
      </p:pic>
      <p:pic>
        <p:nvPicPr>
          <p:cNvPr id="8" name="Image 7">
            <a:extLst>
              <a:ext uri="{FF2B5EF4-FFF2-40B4-BE49-F238E27FC236}">
                <a16:creationId xmlns:a16="http://schemas.microsoft.com/office/drawing/2014/main" id="{F9440368-513F-46B7-99BB-022A583ADF52}"/>
              </a:ext>
            </a:extLst>
          </p:cNvPr>
          <p:cNvPicPr>
            <a:picLocks noChangeAspect="1"/>
          </p:cNvPicPr>
          <p:nvPr/>
        </p:nvPicPr>
        <p:blipFill>
          <a:blip r:embed="rId3"/>
          <a:stretch>
            <a:fillRect/>
          </a:stretch>
        </p:blipFill>
        <p:spPr>
          <a:xfrm>
            <a:off x="233073" y="1064995"/>
            <a:ext cx="6257925" cy="2047875"/>
          </a:xfrm>
          <a:prstGeom prst="rect">
            <a:avLst/>
          </a:prstGeom>
        </p:spPr>
      </p:pic>
    </p:spTree>
    <p:extLst>
      <p:ext uri="{BB962C8B-B14F-4D97-AF65-F5344CB8AC3E}">
        <p14:creationId xmlns:p14="http://schemas.microsoft.com/office/powerpoint/2010/main" val="750265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FFF3C7FF-19E9-4011-95F3-EECBBE7650F5}"/>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1531263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D95719E0-E456-4ADD-AF86-2BB6FD82C913}"/>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95755957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5695</TotalTime>
  <Words>637</Words>
  <Application>Microsoft Office PowerPoint</Application>
  <PresentationFormat>Affichage à l'écran (4:3)</PresentationFormat>
  <Paragraphs>66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Anatole Maurel</cp:lastModifiedBy>
  <cp:revision>700</cp:revision>
  <cp:lastPrinted>2012-02-01T10:00:25Z</cp:lastPrinted>
  <dcterms:created xsi:type="dcterms:W3CDTF">2010-04-23T15:09:35Z</dcterms:created>
  <dcterms:modified xsi:type="dcterms:W3CDTF">2021-04-08T11:08:03Z</dcterms:modified>
</cp:coreProperties>
</file>