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04/05/2021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5/4/2021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5/4/2021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5/4/2021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5/4/2021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5/4/2021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5/4/2021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5/4/2021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5/4/2021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5/4/2021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5/4/2021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5/4/2021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6" name="Image 5">
            <a:extLst>
              <a:ext uri="{FF2B5EF4-FFF2-40B4-BE49-F238E27FC236}">
                <a16:creationId xmlns:a16="http://schemas.microsoft.com/office/drawing/2014/main" id="{382DC0CD-55B0-4C27-9600-DE3005A073E3}"/>
              </a:ext>
            </a:extLst>
          </p:cNvPr>
          <p:cNvPicPr>
            <a:picLocks noChangeAspect="1"/>
          </p:cNvPicPr>
          <p:nvPr/>
        </p:nvPicPr>
        <p:blipFill>
          <a:blip r:embed="rId2"/>
          <a:stretch>
            <a:fillRect/>
          </a:stretch>
        </p:blipFill>
        <p:spPr>
          <a:xfrm>
            <a:off x="236220" y="2342573"/>
            <a:ext cx="4200508" cy="3535986"/>
          </a:xfrm>
          <a:prstGeom prst="rect">
            <a:avLst/>
          </a:prstGeom>
        </p:spPr>
      </p:pic>
      <p:pic>
        <p:nvPicPr>
          <p:cNvPr id="8" name="Image 7">
            <a:extLst>
              <a:ext uri="{FF2B5EF4-FFF2-40B4-BE49-F238E27FC236}">
                <a16:creationId xmlns:a16="http://schemas.microsoft.com/office/drawing/2014/main" id="{1539B16F-DCD0-449E-BEE3-B6ACAAE7B1D0}"/>
              </a:ext>
            </a:extLst>
          </p:cNvPr>
          <p:cNvPicPr>
            <a:picLocks noChangeAspect="1"/>
          </p:cNvPicPr>
          <p:nvPr/>
        </p:nvPicPr>
        <p:blipFill>
          <a:blip r:embed="rId3"/>
          <a:stretch>
            <a:fillRect/>
          </a:stretch>
        </p:blipFill>
        <p:spPr>
          <a:xfrm>
            <a:off x="4749800" y="2349500"/>
            <a:ext cx="4212701" cy="3529059"/>
          </a:xfrm>
          <a:prstGeom prst="rect">
            <a:avLst/>
          </a:prstGeom>
        </p:spPr>
      </p:pic>
    </p:spTree>
    <p:extLst>
      <p:ext uri="{BB962C8B-B14F-4D97-AF65-F5344CB8AC3E}">
        <p14:creationId xmlns:p14="http://schemas.microsoft.com/office/powerpoint/2010/main" val="397590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6" name="Image 5">
            <a:extLst>
              <a:ext uri="{FF2B5EF4-FFF2-40B4-BE49-F238E27FC236}">
                <a16:creationId xmlns:a16="http://schemas.microsoft.com/office/drawing/2014/main" id="{2E405EFE-8A9D-4B60-959B-874F5DEA3F86}"/>
              </a:ext>
            </a:extLst>
          </p:cNvPr>
          <p:cNvPicPr>
            <a:picLocks noChangeAspect="1"/>
          </p:cNvPicPr>
          <p:nvPr/>
        </p:nvPicPr>
        <p:blipFill>
          <a:blip r:embed="rId2"/>
          <a:stretch>
            <a:fillRect/>
          </a:stretch>
        </p:blipFill>
        <p:spPr>
          <a:xfrm>
            <a:off x="240428" y="2349500"/>
            <a:ext cx="4200508" cy="3542083"/>
          </a:xfrm>
          <a:prstGeom prst="rect">
            <a:avLst/>
          </a:prstGeom>
        </p:spPr>
      </p:pic>
      <p:pic>
        <p:nvPicPr>
          <p:cNvPr id="8" name="Image 7">
            <a:extLst>
              <a:ext uri="{FF2B5EF4-FFF2-40B4-BE49-F238E27FC236}">
                <a16:creationId xmlns:a16="http://schemas.microsoft.com/office/drawing/2014/main" id="{13619A00-7BBC-452B-BBD0-28DB9F8413F4}"/>
              </a:ext>
            </a:extLst>
          </p:cNvPr>
          <p:cNvPicPr>
            <a:picLocks noChangeAspect="1"/>
          </p:cNvPicPr>
          <p:nvPr/>
        </p:nvPicPr>
        <p:blipFill>
          <a:blip r:embed="rId3"/>
          <a:stretch>
            <a:fillRect/>
          </a:stretch>
        </p:blipFill>
        <p:spPr>
          <a:xfrm>
            <a:off x="4749800" y="2349500"/>
            <a:ext cx="4212701" cy="3603048"/>
          </a:xfrm>
          <a:prstGeom prst="rect">
            <a:avLst/>
          </a:prstGeom>
        </p:spPr>
      </p:pic>
    </p:spTree>
    <p:extLst>
      <p:ext uri="{BB962C8B-B14F-4D97-AF65-F5344CB8AC3E}">
        <p14:creationId xmlns:p14="http://schemas.microsoft.com/office/powerpoint/2010/main" val="15937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B5BCC722-8FF4-4F07-AA99-149C05548B93}"/>
              </a:ext>
            </a:extLst>
          </p:cNvPr>
          <p:cNvPicPr>
            <a:picLocks noChangeAspect="1"/>
          </p:cNvPicPr>
          <p:nvPr/>
        </p:nvPicPr>
        <p:blipFill>
          <a:blip r:embed="rId2"/>
          <a:stretch>
            <a:fillRect/>
          </a:stretch>
        </p:blipFill>
        <p:spPr>
          <a:xfrm>
            <a:off x="236220" y="2349500"/>
            <a:ext cx="4212701" cy="3569208"/>
          </a:xfrm>
          <a:prstGeom prst="rect">
            <a:avLst/>
          </a:prstGeom>
        </p:spPr>
      </p:pic>
      <p:pic>
        <p:nvPicPr>
          <p:cNvPr id="8" name="Image 7">
            <a:extLst>
              <a:ext uri="{FF2B5EF4-FFF2-40B4-BE49-F238E27FC236}">
                <a16:creationId xmlns:a16="http://schemas.microsoft.com/office/drawing/2014/main" id="{2A1C4827-A310-4BDB-96AC-9E95413E6D0C}"/>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1148264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8F165569-2E95-45B1-8833-8256AE57C5D4}"/>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B1B2BBE3-5622-4118-92C2-F74418F5D630}"/>
              </a:ext>
            </a:extLst>
          </p:cNvPr>
          <p:cNvPicPr>
            <a:picLocks noChangeAspect="1"/>
          </p:cNvPicPr>
          <p:nvPr/>
        </p:nvPicPr>
        <p:blipFill>
          <a:blip r:embed="rId3"/>
          <a:stretch>
            <a:fillRect/>
          </a:stretch>
        </p:blipFill>
        <p:spPr>
          <a:xfrm>
            <a:off x="4754008" y="2349499"/>
            <a:ext cx="4200508" cy="3596951"/>
          </a:xfrm>
          <a:prstGeom prst="rect">
            <a:avLst/>
          </a:prstGeom>
        </p:spPr>
      </p:pic>
    </p:spTree>
    <p:extLst>
      <p:ext uri="{BB962C8B-B14F-4D97-AF65-F5344CB8AC3E}">
        <p14:creationId xmlns:p14="http://schemas.microsoft.com/office/powerpoint/2010/main" val="2730716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B4F0D7D6-D377-4CAF-821A-54C33AB90CDB}"/>
              </a:ext>
            </a:extLst>
          </p:cNvPr>
          <p:cNvPicPr>
            <a:picLocks noChangeAspect="1"/>
          </p:cNvPicPr>
          <p:nvPr/>
        </p:nvPicPr>
        <p:blipFill>
          <a:blip r:embed="rId2"/>
          <a:stretch>
            <a:fillRect/>
          </a:stretch>
        </p:blipFill>
        <p:spPr>
          <a:xfrm>
            <a:off x="33336" y="1508560"/>
            <a:ext cx="9077325" cy="11620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91448DF6-7DFD-4C37-99F7-C8CEDAF84B5A}"/>
              </a:ext>
            </a:extLst>
          </p:cNvPr>
          <p:cNvPicPr>
            <a:picLocks noChangeAspect="1"/>
          </p:cNvPicPr>
          <p:nvPr/>
        </p:nvPicPr>
        <p:blipFill>
          <a:blip r:embed="rId2"/>
          <a:stretch>
            <a:fillRect/>
          </a:stretch>
        </p:blipFill>
        <p:spPr>
          <a:xfrm>
            <a:off x="100011" y="1544476"/>
            <a:ext cx="8943975" cy="11620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38AE84B8-A72D-4056-818C-46D845E7858C}"/>
              </a:ext>
            </a:extLst>
          </p:cNvPr>
          <p:cNvPicPr>
            <a:picLocks noChangeAspect="1"/>
          </p:cNvPicPr>
          <p:nvPr/>
        </p:nvPicPr>
        <p:blipFill>
          <a:blip r:embed="rId2"/>
          <a:stretch>
            <a:fillRect/>
          </a:stretch>
        </p:blipFill>
        <p:spPr>
          <a:xfrm>
            <a:off x="3429000" y="3175000"/>
            <a:ext cx="5246980" cy="3429000"/>
          </a:xfrm>
          <a:prstGeom prst="rect">
            <a:avLst/>
          </a:prstGeom>
        </p:spPr>
      </p:pic>
      <p:pic>
        <p:nvPicPr>
          <p:cNvPr id="3" name="Image 2">
            <a:extLst>
              <a:ext uri="{FF2B5EF4-FFF2-40B4-BE49-F238E27FC236}">
                <a16:creationId xmlns:a16="http://schemas.microsoft.com/office/drawing/2014/main" id="{4EED3596-037B-4A34-A6DE-6905A3A60530}"/>
              </a:ext>
            </a:extLst>
          </p:cNvPr>
          <p:cNvPicPr>
            <a:picLocks noChangeAspect="1"/>
          </p:cNvPicPr>
          <p:nvPr/>
        </p:nvPicPr>
        <p:blipFill>
          <a:blip r:embed="rId3"/>
          <a:stretch>
            <a:fillRect/>
          </a:stretch>
        </p:blipFill>
        <p:spPr>
          <a:xfrm>
            <a:off x="103764" y="1064995"/>
            <a:ext cx="6257925" cy="2047875"/>
          </a:xfrm>
          <a:prstGeom prst="rect">
            <a:avLst/>
          </a:prstGeom>
        </p:spPr>
      </p:pic>
    </p:spTree>
    <p:extLst>
      <p:ext uri="{BB962C8B-B14F-4D97-AF65-F5344CB8AC3E}">
        <p14:creationId xmlns:p14="http://schemas.microsoft.com/office/powerpoint/2010/main" val="4249168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89F9E30-9130-4F84-8B49-A7949E9D4C24}"/>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587243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BA67D6C5-4EE0-4ACC-B9F6-B84922A0E597}"/>
              </a:ext>
            </a:extLst>
          </p:cNvPr>
          <p:cNvPicPr>
            <a:picLocks noChangeAspect="1"/>
          </p:cNvPicPr>
          <p:nvPr/>
        </p:nvPicPr>
        <p:blipFill>
          <a:blip r:embed="rId2"/>
          <a:stretch>
            <a:fillRect/>
          </a:stretch>
        </p:blipFill>
        <p:spPr>
          <a:xfrm>
            <a:off x="825500" y="1270000"/>
            <a:ext cx="7382896" cy="4993057"/>
          </a:xfrm>
          <a:prstGeom prst="rect">
            <a:avLst/>
          </a:prstGeom>
        </p:spPr>
      </p:pic>
    </p:spTree>
    <p:extLst>
      <p:ext uri="{BB962C8B-B14F-4D97-AF65-F5344CB8AC3E}">
        <p14:creationId xmlns:p14="http://schemas.microsoft.com/office/powerpoint/2010/main" val="165920384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5692</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701</cp:revision>
  <cp:lastPrinted>2012-02-01T10:00:25Z</cp:lastPrinted>
  <dcterms:created xsi:type="dcterms:W3CDTF">2010-04-23T15:09:35Z</dcterms:created>
  <dcterms:modified xsi:type="dcterms:W3CDTF">2021-05-04T11:01:27Z</dcterms:modified>
</cp:coreProperties>
</file>