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05/07/2021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7" name="Image 6">
            <a:extLst>
              <a:ext uri="{FF2B5EF4-FFF2-40B4-BE49-F238E27FC236}">
                <a16:creationId xmlns:a16="http://schemas.microsoft.com/office/drawing/2014/main" id="{DF7A4FBA-95B0-4BF1-AD1B-E377F235A28A}"/>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424E9633-3CB0-4CC9-A8E9-A9797B63346D}"/>
              </a:ext>
            </a:extLst>
          </p:cNvPr>
          <p:cNvPicPr>
            <a:picLocks noChangeAspect="1"/>
          </p:cNvPicPr>
          <p:nvPr/>
        </p:nvPicPr>
        <p:blipFill>
          <a:blip r:embed="rId3"/>
          <a:stretch>
            <a:fillRect/>
          </a:stretch>
        </p:blipFill>
        <p:spPr>
          <a:xfrm>
            <a:off x="4749801" y="2349500"/>
            <a:ext cx="4200508" cy="3569208"/>
          </a:xfrm>
          <a:prstGeom prst="rect">
            <a:avLst/>
          </a:prstGeom>
        </p:spPr>
      </p:pic>
    </p:spTree>
    <p:extLst>
      <p:ext uri="{BB962C8B-B14F-4D97-AF65-F5344CB8AC3E}">
        <p14:creationId xmlns:p14="http://schemas.microsoft.com/office/powerpoint/2010/main" val="266671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5" name="Image 4">
            <a:extLst>
              <a:ext uri="{FF2B5EF4-FFF2-40B4-BE49-F238E27FC236}">
                <a16:creationId xmlns:a16="http://schemas.microsoft.com/office/drawing/2014/main" id="{3E011CE1-2091-4BC3-92EB-DC473D82B3CB}"/>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6" name="Image 5">
            <a:extLst>
              <a:ext uri="{FF2B5EF4-FFF2-40B4-BE49-F238E27FC236}">
                <a16:creationId xmlns:a16="http://schemas.microsoft.com/office/drawing/2014/main" id="{5B1FD0DF-4824-403B-8640-73663F1E1E3A}"/>
              </a:ext>
            </a:extLst>
          </p:cNvPr>
          <p:cNvPicPr>
            <a:picLocks noChangeAspect="1"/>
          </p:cNvPicPr>
          <p:nvPr/>
        </p:nvPicPr>
        <p:blipFill>
          <a:blip r:embed="rId3"/>
          <a:stretch>
            <a:fillRect/>
          </a:stretch>
        </p:blipFill>
        <p:spPr>
          <a:xfrm>
            <a:off x="4749801" y="2349500"/>
            <a:ext cx="4200508" cy="3569208"/>
          </a:xfrm>
          <a:prstGeom prst="rect">
            <a:avLst/>
          </a:prstGeom>
        </p:spPr>
      </p:pic>
    </p:spTree>
    <p:extLst>
      <p:ext uri="{BB962C8B-B14F-4D97-AF65-F5344CB8AC3E}">
        <p14:creationId xmlns:p14="http://schemas.microsoft.com/office/powerpoint/2010/main" val="3539248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8CABE71B-3BE9-45F4-BB34-F6C21281B96F}"/>
              </a:ext>
            </a:extLst>
          </p:cNvPr>
          <p:cNvPicPr>
            <a:picLocks noChangeAspect="1"/>
          </p:cNvPicPr>
          <p:nvPr/>
        </p:nvPicPr>
        <p:blipFill>
          <a:blip r:embed="rId2"/>
          <a:stretch>
            <a:fillRect/>
          </a:stretch>
        </p:blipFill>
        <p:spPr>
          <a:xfrm>
            <a:off x="240428" y="2349501"/>
            <a:ext cx="4200508" cy="3569208"/>
          </a:xfrm>
          <a:prstGeom prst="rect">
            <a:avLst/>
          </a:prstGeom>
        </p:spPr>
      </p:pic>
      <p:pic>
        <p:nvPicPr>
          <p:cNvPr id="7" name="Image 6">
            <a:extLst>
              <a:ext uri="{FF2B5EF4-FFF2-40B4-BE49-F238E27FC236}">
                <a16:creationId xmlns:a16="http://schemas.microsoft.com/office/drawing/2014/main" id="{904E9F0F-7FDC-421E-A85A-8A64DBEAF4DB}"/>
              </a:ext>
            </a:extLst>
          </p:cNvPr>
          <p:cNvPicPr>
            <a:picLocks noChangeAspect="1"/>
          </p:cNvPicPr>
          <p:nvPr/>
        </p:nvPicPr>
        <p:blipFill>
          <a:blip r:embed="rId3"/>
          <a:stretch>
            <a:fillRect/>
          </a:stretch>
        </p:blipFill>
        <p:spPr>
          <a:xfrm>
            <a:off x="4749801" y="2349501"/>
            <a:ext cx="4206605" cy="3569208"/>
          </a:xfrm>
          <a:prstGeom prst="rect">
            <a:avLst/>
          </a:prstGeom>
        </p:spPr>
      </p:pic>
    </p:spTree>
    <p:extLst>
      <p:ext uri="{BB962C8B-B14F-4D97-AF65-F5344CB8AC3E}">
        <p14:creationId xmlns:p14="http://schemas.microsoft.com/office/powerpoint/2010/main" val="3597887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7" name="Image 6">
            <a:extLst>
              <a:ext uri="{FF2B5EF4-FFF2-40B4-BE49-F238E27FC236}">
                <a16:creationId xmlns:a16="http://schemas.microsoft.com/office/drawing/2014/main" id="{AD40C14A-9B4B-481C-B09F-AFF764BDBEC3}"/>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48B238BC-D2AC-4056-A714-47F428896808}"/>
              </a:ext>
            </a:extLst>
          </p:cNvPr>
          <p:cNvPicPr>
            <a:picLocks noChangeAspect="1"/>
          </p:cNvPicPr>
          <p:nvPr/>
        </p:nvPicPr>
        <p:blipFill>
          <a:blip r:embed="rId3"/>
          <a:stretch>
            <a:fillRect/>
          </a:stretch>
        </p:blipFill>
        <p:spPr>
          <a:xfrm>
            <a:off x="4749800" y="2349500"/>
            <a:ext cx="4200508" cy="3569208"/>
          </a:xfrm>
          <a:prstGeom prst="rect">
            <a:avLst/>
          </a:prstGeom>
        </p:spPr>
      </p:pic>
    </p:spTree>
    <p:extLst>
      <p:ext uri="{BB962C8B-B14F-4D97-AF65-F5344CB8AC3E}">
        <p14:creationId xmlns:p14="http://schemas.microsoft.com/office/powerpoint/2010/main" val="4154915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44BBFC4-D007-4099-854D-A9914FC3C3DC}"/>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EB53CA5-CBF9-4390-B185-0E3C07DE437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D605FC6-53CC-43B9-9845-4D9544275AEF}"/>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7" name="Image 6">
            <a:extLst>
              <a:ext uri="{FF2B5EF4-FFF2-40B4-BE49-F238E27FC236}">
                <a16:creationId xmlns:a16="http://schemas.microsoft.com/office/drawing/2014/main" id="{A498AD2B-6C27-47E7-A8E3-DFA0DAFC0B0F}"/>
              </a:ext>
            </a:extLst>
          </p:cNvPr>
          <p:cNvPicPr>
            <a:picLocks noChangeAspect="1"/>
          </p:cNvPicPr>
          <p:nvPr/>
        </p:nvPicPr>
        <p:blipFill>
          <a:blip r:embed="rId3"/>
          <a:stretch>
            <a:fillRect/>
          </a:stretch>
        </p:blipFill>
        <p:spPr>
          <a:xfrm>
            <a:off x="3429000" y="3175000"/>
            <a:ext cx="5246980" cy="3429000"/>
          </a:xfrm>
          <a:prstGeom prst="rect">
            <a:avLst/>
          </a:prstGeom>
        </p:spPr>
      </p:pic>
    </p:spTree>
    <p:extLst>
      <p:ext uri="{BB962C8B-B14F-4D97-AF65-F5344CB8AC3E}">
        <p14:creationId xmlns:p14="http://schemas.microsoft.com/office/powerpoint/2010/main" val="3289223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55491B4-7991-4CED-8493-6AD8BE823BFA}"/>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358569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F239CE39-19E9-4FE3-9AAB-B64FF6B8B5C9}"/>
              </a:ext>
            </a:extLst>
          </p:cNvPr>
          <p:cNvPicPr>
            <a:picLocks noChangeAspect="1"/>
          </p:cNvPicPr>
          <p:nvPr/>
        </p:nvPicPr>
        <p:blipFill>
          <a:blip r:embed="rId2"/>
          <a:stretch>
            <a:fillRect/>
          </a:stretch>
        </p:blipFill>
        <p:spPr>
          <a:xfrm>
            <a:off x="871407" y="1270000"/>
            <a:ext cx="7401185" cy="5102794"/>
          </a:xfrm>
          <a:prstGeom prst="rect">
            <a:avLst/>
          </a:prstGeom>
        </p:spPr>
      </p:pic>
    </p:spTree>
    <p:extLst>
      <p:ext uri="{BB962C8B-B14F-4D97-AF65-F5344CB8AC3E}">
        <p14:creationId xmlns:p14="http://schemas.microsoft.com/office/powerpoint/2010/main" val="386378943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5686</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699</cp:revision>
  <cp:lastPrinted>2012-02-01T10:00:25Z</cp:lastPrinted>
  <dcterms:created xsi:type="dcterms:W3CDTF">2010-04-23T15:09:35Z</dcterms:created>
  <dcterms:modified xsi:type="dcterms:W3CDTF">2021-07-05T09:52:21Z</dcterms:modified>
</cp:coreProperties>
</file>