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02/09/2021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9/2/2021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A21C5471-C38E-4C42-92D9-91B583054DEB}"/>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3A196DD7-A08D-4912-B803-DFD015B7E6D1}"/>
              </a:ext>
            </a:extLst>
          </p:cNvPr>
          <p:cNvPicPr>
            <a:picLocks noChangeAspect="1"/>
          </p:cNvPicPr>
          <p:nvPr/>
        </p:nvPicPr>
        <p:blipFill>
          <a:blip r:embed="rId3"/>
          <a:stretch>
            <a:fillRect/>
          </a:stretch>
        </p:blipFill>
        <p:spPr>
          <a:xfrm>
            <a:off x="4749801" y="2349500"/>
            <a:ext cx="4204716" cy="3569208"/>
          </a:xfrm>
          <a:prstGeom prst="rect">
            <a:avLst/>
          </a:prstGeom>
        </p:spPr>
      </p:pic>
    </p:spTree>
    <p:extLst>
      <p:ext uri="{BB962C8B-B14F-4D97-AF65-F5344CB8AC3E}">
        <p14:creationId xmlns:p14="http://schemas.microsoft.com/office/powerpoint/2010/main" val="3050378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D4B5FDB0-8389-43DF-92E5-1CC7BB8ED1E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F7EAA5C8-04DF-4F18-AC9F-A3C632D6BC14}"/>
              </a:ext>
            </a:extLst>
          </p:cNvPr>
          <p:cNvPicPr>
            <a:picLocks noChangeAspect="1"/>
          </p:cNvPicPr>
          <p:nvPr/>
        </p:nvPicPr>
        <p:blipFill>
          <a:blip r:embed="rId3"/>
          <a:stretch>
            <a:fillRect/>
          </a:stretch>
        </p:blipFill>
        <p:spPr>
          <a:xfrm>
            <a:off x="4754008" y="2369158"/>
            <a:ext cx="4200508" cy="3549549"/>
          </a:xfrm>
          <a:prstGeom prst="rect">
            <a:avLst/>
          </a:prstGeom>
        </p:spPr>
      </p:pic>
    </p:spTree>
    <p:extLst>
      <p:ext uri="{BB962C8B-B14F-4D97-AF65-F5344CB8AC3E}">
        <p14:creationId xmlns:p14="http://schemas.microsoft.com/office/powerpoint/2010/main" val="4199267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66574826-2A74-4CDA-B50F-F4030824525B}"/>
              </a:ext>
            </a:extLst>
          </p:cNvPr>
          <p:cNvPicPr>
            <a:picLocks noChangeAspect="1"/>
          </p:cNvPicPr>
          <p:nvPr/>
        </p:nvPicPr>
        <p:blipFill>
          <a:blip r:embed="rId2"/>
          <a:stretch>
            <a:fillRect/>
          </a:stretch>
        </p:blipFill>
        <p:spPr>
          <a:xfrm>
            <a:off x="4749801" y="2349500"/>
            <a:ext cx="4204716" cy="3569208"/>
          </a:xfrm>
          <a:prstGeom prst="rect">
            <a:avLst/>
          </a:prstGeom>
        </p:spPr>
      </p:pic>
      <p:pic>
        <p:nvPicPr>
          <p:cNvPr id="8" name="Image 7">
            <a:extLst>
              <a:ext uri="{FF2B5EF4-FFF2-40B4-BE49-F238E27FC236}">
                <a16:creationId xmlns:a16="http://schemas.microsoft.com/office/drawing/2014/main" id="{3FAAD398-8C73-4EFD-8A91-F5CD401CE9BF}"/>
              </a:ext>
            </a:extLst>
          </p:cNvPr>
          <p:cNvPicPr>
            <a:picLocks noChangeAspect="1"/>
          </p:cNvPicPr>
          <p:nvPr/>
        </p:nvPicPr>
        <p:blipFill>
          <a:blip r:embed="rId3"/>
          <a:stretch>
            <a:fillRect/>
          </a:stretch>
        </p:blipFill>
        <p:spPr>
          <a:xfrm>
            <a:off x="251380" y="2349500"/>
            <a:ext cx="4189556" cy="3569208"/>
          </a:xfrm>
          <a:prstGeom prst="rect">
            <a:avLst/>
          </a:prstGeom>
        </p:spPr>
      </p:pic>
    </p:spTree>
    <p:extLst>
      <p:ext uri="{BB962C8B-B14F-4D97-AF65-F5344CB8AC3E}">
        <p14:creationId xmlns:p14="http://schemas.microsoft.com/office/powerpoint/2010/main" val="3506111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B3582871-33AF-426C-8637-766E14E7A212}"/>
              </a:ext>
            </a:extLst>
          </p:cNvPr>
          <p:cNvPicPr>
            <a:picLocks noChangeAspect="1"/>
          </p:cNvPicPr>
          <p:nvPr/>
        </p:nvPicPr>
        <p:blipFill>
          <a:blip r:embed="rId2"/>
          <a:stretch>
            <a:fillRect/>
          </a:stretch>
        </p:blipFill>
        <p:spPr>
          <a:xfrm>
            <a:off x="236221" y="2349500"/>
            <a:ext cx="4204716" cy="3569208"/>
          </a:xfrm>
          <a:prstGeom prst="rect">
            <a:avLst/>
          </a:prstGeom>
        </p:spPr>
      </p:pic>
      <p:pic>
        <p:nvPicPr>
          <p:cNvPr id="8" name="Image 7">
            <a:extLst>
              <a:ext uri="{FF2B5EF4-FFF2-40B4-BE49-F238E27FC236}">
                <a16:creationId xmlns:a16="http://schemas.microsoft.com/office/drawing/2014/main" id="{58DD5922-21BF-46DD-81B1-ABFB0F58E6A3}"/>
              </a:ext>
            </a:extLst>
          </p:cNvPr>
          <p:cNvPicPr>
            <a:picLocks noChangeAspect="1"/>
          </p:cNvPicPr>
          <p:nvPr/>
        </p:nvPicPr>
        <p:blipFill>
          <a:blip r:embed="rId3"/>
          <a:stretch>
            <a:fillRect/>
          </a:stretch>
        </p:blipFill>
        <p:spPr>
          <a:xfrm>
            <a:off x="4749801" y="2349501"/>
            <a:ext cx="4204716" cy="3569208"/>
          </a:xfrm>
          <a:prstGeom prst="rect">
            <a:avLst/>
          </a:prstGeom>
        </p:spPr>
      </p:pic>
    </p:spTree>
    <p:extLst>
      <p:ext uri="{BB962C8B-B14F-4D97-AF65-F5344CB8AC3E}">
        <p14:creationId xmlns:p14="http://schemas.microsoft.com/office/powerpoint/2010/main" val="1118014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E46EF65-6728-47D3-9124-7A85DFFDEE93}"/>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93B101E-44DE-4797-B42A-79350B3FF4A6}"/>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721BFE4A-F2DF-40E6-99A4-534EB260B03A}"/>
              </a:ext>
            </a:extLst>
          </p:cNvPr>
          <p:cNvPicPr>
            <a:picLocks noChangeAspect="1"/>
          </p:cNvPicPr>
          <p:nvPr/>
        </p:nvPicPr>
        <p:blipFill>
          <a:blip r:embed="rId2"/>
          <a:stretch>
            <a:fillRect/>
          </a:stretch>
        </p:blipFill>
        <p:spPr>
          <a:xfrm>
            <a:off x="317500" y="1143000"/>
            <a:ext cx="4242661" cy="1905000"/>
          </a:xfrm>
          <a:prstGeom prst="rect">
            <a:avLst/>
          </a:prstGeom>
        </p:spPr>
      </p:pic>
      <p:pic>
        <p:nvPicPr>
          <p:cNvPr id="7" name="Image 6">
            <a:extLst>
              <a:ext uri="{FF2B5EF4-FFF2-40B4-BE49-F238E27FC236}">
                <a16:creationId xmlns:a16="http://schemas.microsoft.com/office/drawing/2014/main" id="{D089BED0-1118-42AE-A942-65F2D6A5F3FE}"/>
              </a:ext>
            </a:extLst>
          </p:cNvPr>
          <p:cNvPicPr>
            <a:picLocks noChangeAspect="1"/>
          </p:cNvPicPr>
          <p:nvPr/>
        </p:nvPicPr>
        <p:blipFill>
          <a:blip r:embed="rId3"/>
          <a:stretch>
            <a:fillRect/>
          </a:stretch>
        </p:blipFill>
        <p:spPr>
          <a:xfrm>
            <a:off x="3429000" y="3175000"/>
            <a:ext cx="5246980" cy="3429000"/>
          </a:xfrm>
          <a:prstGeom prst="rect">
            <a:avLst/>
          </a:prstGeom>
        </p:spPr>
      </p:pic>
    </p:spTree>
    <p:extLst>
      <p:ext uri="{BB962C8B-B14F-4D97-AF65-F5344CB8AC3E}">
        <p14:creationId xmlns:p14="http://schemas.microsoft.com/office/powerpoint/2010/main" val="3985070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271D04C0-5361-49C2-B0BD-4C4D515FBB39}"/>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69144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A56F382A-CCE1-4FA3-889F-48C9A3F4B568}"/>
              </a:ext>
            </a:extLst>
          </p:cNvPr>
          <p:cNvPicPr>
            <a:picLocks noChangeAspect="1"/>
          </p:cNvPicPr>
          <p:nvPr/>
        </p:nvPicPr>
        <p:blipFill>
          <a:blip r:embed="rId2"/>
          <a:stretch>
            <a:fillRect/>
          </a:stretch>
        </p:blipFill>
        <p:spPr>
          <a:xfrm>
            <a:off x="825500" y="1269998"/>
            <a:ext cx="7368819" cy="5029201"/>
          </a:xfrm>
          <a:prstGeom prst="rect">
            <a:avLst/>
          </a:prstGeom>
        </p:spPr>
      </p:pic>
    </p:spTree>
    <p:extLst>
      <p:ext uri="{BB962C8B-B14F-4D97-AF65-F5344CB8AC3E}">
        <p14:creationId xmlns:p14="http://schemas.microsoft.com/office/powerpoint/2010/main" val="21489736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699</cp:revision>
  <cp:lastPrinted>2012-02-01T10:00:25Z</cp:lastPrinted>
  <dcterms:created xsi:type="dcterms:W3CDTF">2010-04-23T15:09:35Z</dcterms:created>
  <dcterms:modified xsi:type="dcterms:W3CDTF">2021-09-02T07:31:10Z</dcterms:modified>
</cp:coreProperties>
</file>