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7"/>
  </p:notesMasterIdLst>
  <p:sldIdLst>
    <p:sldId id="256" r:id="rId3"/>
    <p:sldId id="466" r:id="rId4"/>
    <p:sldId id="476" r:id="rId5"/>
    <p:sldId id="493" r:id="rId6"/>
    <p:sldId id="494" r:id="rId7"/>
    <p:sldId id="502" r:id="rId8"/>
    <p:sldId id="470" r:id="rId9"/>
    <p:sldId id="456" r:id="rId10"/>
    <p:sldId id="497" r:id="rId11"/>
    <p:sldId id="499" r:id="rId12"/>
    <p:sldId id="500" r:id="rId13"/>
    <p:sldId id="501" r:id="rId14"/>
    <p:sldId id="409" r:id="rId15"/>
    <p:sldId id="410" r:id="rId1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25/10/2021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550432" y="2745039"/>
            <a:ext cx="2043137" cy="82182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10/25/2021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10/25/2021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10/25/2021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10/25/2021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10/25/2021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10/25/2021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10/25/2021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10/25/2021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922439" y="324201"/>
            <a:ext cx="838928" cy="337445"/>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10/25/2021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10/25/2021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10/25/2021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10/25/2021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10/25/2021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10/25/2021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10/25/2021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10/25/2021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10/25/2021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D8A7C760-B219-4351-80FA-F6AA6D995675}"/>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31293D8-796E-43CB-AFB2-1B9082E820E7}"/>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16146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69647A5E-F5B2-4EA4-8A3C-BC34916FB12F}"/>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B840868B-7DC0-40B8-BF91-36B0C8DAAAE7}"/>
              </a:ext>
            </a:extLst>
          </p:cNvPr>
          <p:cNvPicPr>
            <a:picLocks noChangeAspect="1"/>
          </p:cNvPicPr>
          <p:nvPr/>
        </p:nvPicPr>
        <p:blipFill>
          <a:blip r:embed="rId3"/>
          <a:stretch>
            <a:fillRect/>
          </a:stretch>
        </p:blipFill>
        <p:spPr>
          <a:xfrm>
            <a:off x="4754008" y="2366111"/>
            <a:ext cx="4200508" cy="3535986"/>
          </a:xfrm>
          <a:prstGeom prst="rect">
            <a:avLst/>
          </a:prstGeom>
        </p:spPr>
      </p:pic>
    </p:spTree>
    <p:extLst>
      <p:ext uri="{BB962C8B-B14F-4D97-AF65-F5344CB8AC3E}">
        <p14:creationId xmlns:p14="http://schemas.microsoft.com/office/powerpoint/2010/main" val="1152144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A8BFF24A-C42D-4EE9-B6B1-845D197374DC}"/>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57A8E45B-0348-4693-8DE2-242598D5B0AE}"/>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1091838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88A663B2-5C7A-4F2A-848E-47722163DF5D}"/>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663CDDFF-B8E4-463C-8634-EAE27C07B178}"/>
              </a:ext>
            </a:extLst>
          </p:cNvPr>
          <p:cNvPicPr>
            <a:picLocks noChangeAspect="1"/>
          </p:cNvPicPr>
          <p:nvPr/>
        </p:nvPicPr>
        <p:blipFill>
          <a:blip r:embed="rId2"/>
          <a:stretch>
            <a:fillRect/>
          </a:stretch>
        </p:blipFill>
        <p:spPr>
          <a:xfrm>
            <a:off x="127000" y="1524000"/>
            <a:ext cx="8890000" cy="951501"/>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24BA121-BA01-4F5D-AAB6-D5240E8058F2}"/>
              </a:ext>
            </a:extLst>
          </p:cNvPr>
          <p:cNvPicPr>
            <a:picLocks noChangeAspect="1"/>
          </p:cNvPicPr>
          <p:nvPr/>
        </p:nvPicPr>
        <p:blipFill>
          <a:blip r:embed="rId2"/>
          <a:stretch>
            <a:fillRect/>
          </a:stretch>
        </p:blipFill>
        <p:spPr>
          <a:xfrm>
            <a:off x="127000" y="1524000"/>
            <a:ext cx="8890000" cy="96568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9F21F553-83F0-46A8-9E43-261408BD2BE6}"/>
              </a:ext>
            </a:extLst>
          </p:cNvPr>
          <p:cNvPicPr>
            <a:picLocks noChangeAspect="1"/>
          </p:cNvPicPr>
          <p:nvPr/>
        </p:nvPicPr>
        <p:blipFill>
          <a:blip r:embed="rId2"/>
          <a:stretch>
            <a:fillRect/>
          </a:stretch>
        </p:blipFill>
        <p:spPr>
          <a:xfrm>
            <a:off x="317500" y="1142999"/>
            <a:ext cx="5639417" cy="2532159"/>
          </a:xfrm>
          <a:prstGeom prst="rect">
            <a:avLst/>
          </a:prstGeom>
        </p:spPr>
      </p:pic>
      <p:pic>
        <p:nvPicPr>
          <p:cNvPr id="8" name="Image 7">
            <a:extLst>
              <a:ext uri="{FF2B5EF4-FFF2-40B4-BE49-F238E27FC236}">
                <a16:creationId xmlns:a16="http://schemas.microsoft.com/office/drawing/2014/main" id="{30384499-3749-40F4-AC88-74082DF27759}"/>
              </a:ext>
            </a:extLst>
          </p:cNvPr>
          <p:cNvPicPr>
            <a:picLocks noChangeAspect="1"/>
          </p:cNvPicPr>
          <p:nvPr/>
        </p:nvPicPr>
        <p:blipFill>
          <a:blip r:embed="rId3"/>
          <a:stretch>
            <a:fillRect/>
          </a:stretch>
        </p:blipFill>
        <p:spPr>
          <a:xfrm>
            <a:off x="3429000" y="3175000"/>
            <a:ext cx="5246628" cy="3429000"/>
          </a:xfrm>
          <a:prstGeom prst="rect">
            <a:avLst/>
          </a:prstGeom>
        </p:spPr>
      </p:pic>
    </p:spTree>
    <p:extLst>
      <p:ext uri="{BB962C8B-B14F-4D97-AF65-F5344CB8AC3E}">
        <p14:creationId xmlns:p14="http://schemas.microsoft.com/office/powerpoint/2010/main" val="2094991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2677EDFA-52CB-4261-A6F0-01C2142D38D6}"/>
              </a:ext>
            </a:extLst>
          </p:cNvPr>
          <p:cNvPicPr>
            <a:picLocks noChangeAspect="1"/>
          </p:cNvPicPr>
          <p:nvPr/>
        </p:nvPicPr>
        <p:blipFill>
          <a:blip r:embed="rId2"/>
          <a:stretch>
            <a:fillRect/>
          </a:stretch>
        </p:blipFill>
        <p:spPr>
          <a:xfrm>
            <a:off x="825500" y="1270000"/>
            <a:ext cx="7368540" cy="5027676"/>
          </a:xfrm>
          <a:prstGeom prst="rect">
            <a:avLst/>
          </a:prstGeom>
        </p:spPr>
      </p:pic>
    </p:spTree>
    <p:extLst>
      <p:ext uri="{BB962C8B-B14F-4D97-AF65-F5344CB8AC3E}">
        <p14:creationId xmlns:p14="http://schemas.microsoft.com/office/powerpoint/2010/main" val="1207297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21957BCB-A825-4DB6-A56B-9496B08EF5F3}"/>
              </a:ext>
            </a:extLst>
          </p:cNvPr>
          <p:cNvPicPr>
            <a:picLocks noChangeAspect="1"/>
          </p:cNvPicPr>
          <p:nvPr/>
        </p:nvPicPr>
        <p:blipFill>
          <a:blip r:embed="rId2"/>
          <a:stretch>
            <a:fillRect/>
          </a:stretch>
        </p:blipFill>
        <p:spPr>
          <a:xfrm>
            <a:off x="825500" y="1270000"/>
            <a:ext cx="7401185" cy="5102794"/>
          </a:xfrm>
          <a:prstGeom prst="rect">
            <a:avLst/>
          </a:prstGeom>
        </p:spPr>
      </p:pic>
    </p:spTree>
    <p:extLst>
      <p:ext uri="{BB962C8B-B14F-4D97-AF65-F5344CB8AC3E}">
        <p14:creationId xmlns:p14="http://schemas.microsoft.com/office/powerpoint/2010/main" val="292423926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5686</TotalTime>
  <Words>634</Words>
  <Application>Microsoft Office PowerPoint</Application>
  <PresentationFormat>Affichage à l'écran (4:3)</PresentationFormat>
  <Paragraphs>65</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14</vt:i4>
      </vt:variant>
    </vt:vector>
  </HeadingPairs>
  <TitlesOfParts>
    <vt:vector size="2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 </vt:lpstr>
      <vt:lpstr>EURUSD - Historical &amp; Planned</vt:lpstr>
      <vt:lpstr>EURUSD - Synthesis</vt:lpstr>
      <vt:lpstr>EURUSD - 2020</vt:lpstr>
      <vt:lpstr>EURUSD - 2021</vt:lpstr>
      <vt:lpstr>EURUSD - 2022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701</cp:revision>
  <cp:lastPrinted>2012-02-01T10:00:25Z</cp:lastPrinted>
  <dcterms:created xsi:type="dcterms:W3CDTF">2010-04-23T15:09:35Z</dcterms:created>
  <dcterms:modified xsi:type="dcterms:W3CDTF">2021-10-25T07:52:52Z</dcterms:modified>
</cp:coreProperties>
</file>