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7"/>
  </p:notesMasterIdLst>
  <p:sldIdLst>
    <p:sldId id="256" r:id="rId3"/>
    <p:sldId id="466" r:id="rId4"/>
    <p:sldId id="476" r:id="rId5"/>
    <p:sldId id="493" r:id="rId6"/>
    <p:sldId id="494" r:id="rId7"/>
    <p:sldId id="502" r:id="rId8"/>
    <p:sldId id="470" r:id="rId9"/>
    <p:sldId id="456" r:id="rId10"/>
    <p:sldId id="497" r:id="rId11"/>
    <p:sldId id="499" r:id="rId12"/>
    <p:sldId id="500" r:id="rId13"/>
    <p:sldId id="501" r:id="rId14"/>
    <p:sldId id="409" r:id="rId15"/>
    <p:sldId id="410" r:id="rId1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20" d="100"/>
          <a:sy n="120" d="100"/>
        </p:scale>
        <p:origin x="152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02/11/2021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550432" y="2745039"/>
            <a:ext cx="2043137" cy="82182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922439" y="324201"/>
            <a:ext cx="838928" cy="337445"/>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29/10/2021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50D8B516-F437-4007-B000-E362F5E2045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DE1686A-5AB0-452A-A271-1588C1710977}"/>
              </a:ext>
            </a:extLst>
          </p:cNvPr>
          <p:cNvPicPr>
            <a:picLocks noChangeAspect="1"/>
          </p:cNvPicPr>
          <p:nvPr/>
        </p:nvPicPr>
        <p:blipFill>
          <a:blip r:embed="rId3"/>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286848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8A38033C-1A38-4EE5-AE9F-DFE2084F7EE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3494EA6-BAD7-402D-8A63-3BAE7D5E972A}"/>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2848313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ED0962D2-2F32-4F1E-940D-5689058B29D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74148C17-3E3D-41A9-B97D-23AC7F995669}"/>
              </a:ext>
            </a:extLst>
          </p:cNvPr>
          <p:cNvPicPr>
            <a:picLocks noChangeAspect="1"/>
          </p:cNvPicPr>
          <p:nvPr/>
        </p:nvPicPr>
        <p:blipFill>
          <a:blip r:embed="rId3"/>
          <a:stretch>
            <a:fillRect/>
          </a:stretch>
        </p:blipFill>
        <p:spPr>
          <a:xfrm>
            <a:off x="4749800" y="2349500"/>
            <a:ext cx="4204716" cy="3570732"/>
          </a:xfrm>
          <a:prstGeom prst="rect">
            <a:avLst/>
          </a:prstGeom>
        </p:spPr>
      </p:pic>
      <p:pic>
        <p:nvPicPr>
          <p:cNvPr id="5" name="Image 4">
            <a:extLst>
              <a:ext uri="{FF2B5EF4-FFF2-40B4-BE49-F238E27FC236}">
                <a16:creationId xmlns:a16="http://schemas.microsoft.com/office/drawing/2014/main" id="{C01728ED-919D-4CCE-B657-76024003B8A1}"/>
              </a:ext>
            </a:extLst>
          </p:cNvPr>
          <p:cNvPicPr>
            <a:picLocks noChangeAspect="1"/>
          </p:cNvPicPr>
          <p:nvPr/>
        </p:nvPicPr>
        <p:blipFill>
          <a:blip r:embed="rId4"/>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833819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88A663B2-5C7A-4F2A-848E-47722163DF5D}"/>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741F36B-096F-4D5A-A3BA-022430052F99}"/>
              </a:ext>
            </a:extLst>
          </p:cNvPr>
          <p:cNvPicPr>
            <a:picLocks noChangeAspect="1"/>
          </p:cNvPicPr>
          <p:nvPr/>
        </p:nvPicPr>
        <p:blipFill>
          <a:blip r:embed="rId2"/>
          <a:stretch>
            <a:fillRect/>
          </a:stretch>
        </p:blipFill>
        <p:spPr>
          <a:xfrm>
            <a:off x="127000" y="1524000"/>
            <a:ext cx="8890000" cy="95150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A1518DB-D036-4A66-A1D1-6EEBE7A10D52}"/>
              </a:ext>
            </a:extLst>
          </p:cNvPr>
          <p:cNvPicPr>
            <a:picLocks noChangeAspect="1"/>
          </p:cNvPicPr>
          <p:nvPr/>
        </p:nvPicPr>
        <p:blipFill>
          <a:blip r:embed="rId2"/>
          <a:stretch>
            <a:fillRect/>
          </a:stretch>
        </p:blipFill>
        <p:spPr>
          <a:xfrm>
            <a:off x="127000" y="1524000"/>
            <a:ext cx="8890000" cy="96568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8" name="Tableau 7">
            <a:extLst>
              <a:ext uri="{FF2B5EF4-FFF2-40B4-BE49-F238E27FC236}">
                <a16:creationId xmlns:a16="http://schemas.microsoft.com/office/drawing/2014/main" id="{E4703A2A-E317-4FB7-BA0F-1663A417A075}"/>
              </a:ext>
            </a:extLst>
          </p:cNvPr>
          <p:cNvGraphicFramePr>
            <a:graphicFrameLocks noGrp="1"/>
          </p:cNvGraphicFramePr>
          <p:nvPr>
            <p:extLst>
              <p:ext uri="{D42A27DB-BD31-4B8C-83A1-F6EECF244321}">
                <p14:modId xmlns:p14="http://schemas.microsoft.com/office/powerpoint/2010/main" val="2872562754"/>
              </p:ext>
            </p:extLst>
          </p:nvPr>
        </p:nvGraphicFramePr>
        <p:xfrm>
          <a:off x="423407" y="1287483"/>
          <a:ext cx="4946650" cy="1602898"/>
        </p:xfrm>
        <a:graphic>
          <a:graphicData uri="http://schemas.openxmlformats.org/drawingml/2006/table">
            <a:tbl>
              <a:tblPr/>
              <a:tblGrid>
                <a:gridCol w="1618766">
                  <a:extLst>
                    <a:ext uri="{9D8B030D-6E8A-4147-A177-3AD203B41FA5}">
                      <a16:colId xmlns:a16="http://schemas.microsoft.com/office/drawing/2014/main" val="1490526256"/>
                    </a:ext>
                  </a:extLst>
                </a:gridCol>
                <a:gridCol w="833226">
                  <a:extLst>
                    <a:ext uri="{9D8B030D-6E8A-4147-A177-3AD203B41FA5}">
                      <a16:colId xmlns:a16="http://schemas.microsoft.com/office/drawing/2014/main" val="437411838"/>
                    </a:ext>
                  </a:extLst>
                </a:gridCol>
                <a:gridCol w="833226">
                  <a:extLst>
                    <a:ext uri="{9D8B030D-6E8A-4147-A177-3AD203B41FA5}">
                      <a16:colId xmlns:a16="http://schemas.microsoft.com/office/drawing/2014/main" val="433931828"/>
                    </a:ext>
                  </a:extLst>
                </a:gridCol>
                <a:gridCol w="833226">
                  <a:extLst>
                    <a:ext uri="{9D8B030D-6E8A-4147-A177-3AD203B41FA5}">
                      <a16:colId xmlns:a16="http://schemas.microsoft.com/office/drawing/2014/main" val="3024355526"/>
                    </a:ext>
                  </a:extLst>
                </a:gridCol>
                <a:gridCol w="828206">
                  <a:extLst>
                    <a:ext uri="{9D8B030D-6E8A-4147-A177-3AD203B41FA5}">
                      <a16:colId xmlns:a16="http://schemas.microsoft.com/office/drawing/2014/main" val="4047787644"/>
                    </a:ext>
                  </a:extLst>
                </a:gridCol>
              </a:tblGrid>
              <a:tr h="158032">
                <a:tc rowSpan="2">
                  <a:txBody>
                    <a:bodyPr/>
                    <a:lstStyle/>
                    <a:p>
                      <a:pPr algn="ctr" fontAlgn="ctr"/>
                      <a:r>
                        <a:rPr lang="fr-CH" sz="900" b="1" i="0" u="none" strike="noStrike">
                          <a:solidFill>
                            <a:srgbClr val="000000"/>
                          </a:solidFill>
                          <a:effectLst/>
                          <a:latin typeface="Calibri" panose="020F0502020204030204" pitchFamily="34" charset="0"/>
                        </a:rPr>
                        <a:t>Spot de simulation</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fr-CH" sz="900" b="1" i="0" u="none" strike="noStrike">
                          <a:solidFill>
                            <a:srgbClr val="000000"/>
                          </a:solidFill>
                          <a:effectLst/>
                          <a:latin typeface="Calibri" panose="020F0502020204030204" pitchFamily="34" charset="0"/>
                        </a:rPr>
                        <a:t>2022</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3972676883"/>
                  </a:ext>
                </a:extLst>
              </a:tr>
              <a:tr h="233285">
                <a:tc vMerge="1">
                  <a:txBody>
                    <a:bodyPr/>
                    <a:lstStyle/>
                    <a:p>
                      <a:endParaRPr lang="fr-CH"/>
                    </a:p>
                  </a:txBody>
                  <a:tcPr/>
                </a:tc>
                <a:tc>
                  <a:txBody>
                    <a:bodyPr/>
                    <a:lstStyle/>
                    <a:p>
                      <a:pPr algn="ctr" fontAlgn="ctr"/>
                      <a:r>
                        <a:rPr lang="fr-CH" sz="600" b="1" i="0" u="none" strike="noStrike">
                          <a:solidFill>
                            <a:srgbClr val="000000"/>
                          </a:solidFill>
                          <a:effectLst/>
                          <a:latin typeface="Calibri" panose="020F0502020204030204" pitchFamily="34" charset="0"/>
                        </a:rPr>
                        <a:t>Total réévalué au Spot</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CH" sz="600" b="1" i="0" u="none" strike="noStrike">
                          <a:solidFill>
                            <a:srgbClr val="000000"/>
                          </a:solidFill>
                          <a:effectLst/>
                          <a:latin typeface="Calibri" panose="020F0502020204030204" pitchFamily="34" charset="0"/>
                        </a:rPr>
                        <a:t>Couvertures existantes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CH" sz="600" b="1" i="0" u="none" strike="noStrike">
                          <a:solidFill>
                            <a:srgbClr val="000000"/>
                          </a:solidFill>
                          <a:effectLst/>
                          <a:latin typeface="Calibri" panose="020F0502020204030204" pitchFamily="34" charset="0"/>
                        </a:rPr>
                        <a:t>Couvertures optionnelles au Spot</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CH" sz="600" b="1" i="0" u="none" strike="noStrike">
                          <a:solidFill>
                            <a:srgbClr val="000000"/>
                          </a:solidFill>
                          <a:effectLst/>
                          <a:latin typeface="Calibri" panose="020F0502020204030204" pitchFamily="34" charset="0"/>
                        </a:rPr>
                        <a:t>Couvertures fermes au Spot</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779570"/>
                  </a:ext>
                </a:extLst>
              </a:tr>
              <a:tr h="150507">
                <a:tc>
                  <a:txBody>
                    <a:bodyPr/>
                    <a:lstStyle/>
                    <a:p>
                      <a:pPr algn="ctr" fontAlgn="ctr"/>
                      <a:r>
                        <a:rPr lang="fr-CH" sz="900" b="0" i="0" u="none" strike="noStrike">
                          <a:solidFill>
                            <a:srgbClr val="000000"/>
                          </a:solidFill>
                          <a:effectLst/>
                          <a:latin typeface="Calibri" panose="020F0502020204030204" pitchFamily="34" charset="0"/>
                        </a:rPr>
                        <a:t>1,0000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1,1232</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1,2146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1,2146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972976"/>
                  </a:ext>
                </a:extLst>
              </a:tr>
              <a:tr h="150507">
                <a:tc>
                  <a:txBody>
                    <a:bodyPr/>
                    <a:lstStyle/>
                    <a:p>
                      <a:pPr algn="ctr" fontAlgn="ctr"/>
                      <a:r>
                        <a:rPr lang="fr-CH" sz="900" b="0" i="0" u="none" strike="noStrike">
                          <a:solidFill>
                            <a:srgbClr val="000000"/>
                          </a:solidFill>
                          <a:effectLst/>
                          <a:latin typeface="Calibri" panose="020F0502020204030204" pitchFamily="34" charset="0"/>
                        </a:rPr>
                        <a:t>1,0400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1,1419</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1,2146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1,2146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465382"/>
                  </a:ext>
                </a:extLst>
              </a:tr>
              <a:tr h="150507">
                <a:tc>
                  <a:txBody>
                    <a:bodyPr/>
                    <a:lstStyle/>
                    <a:p>
                      <a:pPr algn="ctr" fontAlgn="ctr"/>
                      <a:r>
                        <a:rPr lang="fr-CH" sz="900" b="0" i="0" u="none" strike="noStrike">
                          <a:solidFill>
                            <a:srgbClr val="000000"/>
                          </a:solidFill>
                          <a:effectLst/>
                          <a:latin typeface="Calibri" panose="020F0502020204030204" pitchFamily="34" charset="0"/>
                        </a:rPr>
                        <a:t>1,0800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1,1598</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1,2146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1,2146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412812"/>
                  </a:ext>
                </a:extLst>
              </a:tr>
              <a:tr h="150507">
                <a:tc>
                  <a:txBody>
                    <a:bodyPr/>
                    <a:lstStyle/>
                    <a:p>
                      <a:pPr algn="ctr" fontAlgn="ctr"/>
                      <a:r>
                        <a:rPr lang="fr-CH" sz="900" b="0" i="0" u="none" strike="noStrike">
                          <a:solidFill>
                            <a:srgbClr val="000000"/>
                          </a:solidFill>
                          <a:effectLst/>
                          <a:latin typeface="Calibri" panose="020F0502020204030204" pitchFamily="34" charset="0"/>
                        </a:rPr>
                        <a:t>1,1200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1,1769</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1,2146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1,2146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59605"/>
                  </a:ext>
                </a:extLst>
              </a:tr>
              <a:tr h="150507">
                <a:tc>
                  <a:txBody>
                    <a:bodyPr/>
                    <a:lstStyle/>
                    <a:p>
                      <a:pPr algn="ctr" fontAlgn="ctr"/>
                      <a:r>
                        <a:rPr lang="fr-CH" sz="900" b="0" i="0" u="none" strike="noStrike">
                          <a:solidFill>
                            <a:srgbClr val="000000"/>
                          </a:solidFill>
                          <a:effectLst/>
                          <a:latin typeface="Calibri" panose="020F0502020204030204" pitchFamily="34" charset="0"/>
                        </a:rPr>
                        <a:t>1,1600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1,1933</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1,2146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1,2146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865538"/>
                  </a:ext>
                </a:extLst>
              </a:tr>
              <a:tr h="150507">
                <a:tc>
                  <a:txBody>
                    <a:bodyPr/>
                    <a:lstStyle/>
                    <a:p>
                      <a:pPr algn="ctr" fontAlgn="ctr"/>
                      <a:r>
                        <a:rPr lang="fr-CH" sz="900" b="0" i="0" u="none" strike="noStrike">
                          <a:solidFill>
                            <a:srgbClr val="000000"/>
                          </a:solidFill>
                          <a:effectLst/>
                          <a:latin typeface="Calibri" panose="020F0502020204030204" pitchFamily="34" charset="0"/>
                        </a:rPr>
                        <a:t>1,1800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1,2013</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1,2146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1,2146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281343"/>
                  </a:ext>
                </a:extLst>
              </a:tr>
              <a:tr h="150507">
                <a:tc>
                  <a:txBody>
                    <a:bodyPr/>
                    <a:lstStyle/>
                    <a:p>
                      <a:pPr algn="ctr" fontAlgn="ctr"/>
                      <a:r>
                        <a:rPr lang="fr-CH" sz="900" b="0" i="0" u="none" strike="noStrike">
                          <a:solidFill>
                            <a:srgbClr val="000000"/>
                          </a:solidFill>
                          <a:effectLst/>
                          <a:latin typeface="Calibri" panose="020F0502020204030204" pitchFamily="34" charset="0"/>
                        </a:rPr>
                        <a:t>1,2000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1,2090</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1,2146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1,2146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287639"/>
                  </a:ext>
                </a:extLst>
              </a:tr>
              <a:tr h="158032">
                <a:tc>
                  <a:txBody>
                    <a:bodyPr/>
                    <a:lstStyle/>
                    <a:p>
                      <a:pPr algn="ctr" fontAlgn="ctr"/>
                      <a:r>
                        <a:rPr lang="fr-CH" sz="900" b="0" i="0" u="none" strike="noStrike">
                          <a:solidFill>
                            <a:srgbClr val="000000"/>
                          </a:solidFill>
                          <a:effectLst/>
                          <a:latin typeface="Calibri" panose="020F0502020204030204" pitchFamily="34" charset="0"/>
                        </a:rPr>
                        <a:t>1,2400</a:t>
                      </a:r>
                    </a:p>
                  </a:txBody>
                  <a:tcPr marL="7525" marR="7525" marT="7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1,2241</a:t>
                      </a:r>
                    </a:p>
                  </a:txBody>
                  <a:tcPr marL="7525" marR="7525" marT="7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1,2146</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CH" sz="900" b="0" i="0" u="none" strike="noStrike">
                          <a:solidFill>
                            <a:srgbClr val="000000"/>
                          </a:solidFill>
                          <a:effectLst/>
                          <a:latin typeface="Calibri" panose="020F0502020204030204" pitchFamily="34" charset="0"/>
                        </a:rPr>
                        <a:t> </a:t>
                      </a:r>
                    </a:p>
                  </a:txBody>
                  <a:tcPr marL="7525" marR="7525" marT="7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CH" sz="900" b="0" i="0" u="none" strike="noStrike" dirty="0">
                          <a:solidFill>
                            <a:srgbClr val="000000"/>
                          </a:solidFill>
                          <a:effectLst/>
                          <a:latin typeface="Calibri" panose="020F0502020204030204" pitchFamily="34" charset="0"/>
                        </a:rPr>
                        <a:t>1,2146</a:t>
                      </a:r>
                    </a:p>
                  </a:txBody>
                  <a:tcPr marL="7525" marR="7525" marT="7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008410"/>
                  </a:ext>
                </a:extLst>
              </a:tr>
            </a:tbl>
          </a:graphicData>
        </a:graphic>
      </p:graphicFrame>
      <p:pic>
        <p:nvPicPr>
          <p:cNvPr id="10" name="Image 9">
            <a:extLst>
              <a:ext uri="{FF2B5EF4-FFF2-40B4-BE49-F238E27FC236}">
                <a16:creationId xmlns:a16="http://schemas.microsoft.com/office/drawing/2014/main" id="{BFCEEE10-273A-4724-88D7-BC266B7FC614}"/>
              </a:ext>
            </a:extLst>
          </p:cNvPr>
          <p:cNvPicPr>
            <a:picLocks noChangeAspect="1"/>
          </p:cNvPicPr>
          <p:nvPr/>
        </p:nvPicPr>
        <p:blipFill>
          <a:blip r:embed="rId2"/>
          <a:stretch>
            <a:fillRect/>
          </a:stretch>
        </p:blipFill>
        <p:spPr>
          <a:xfrm>
            <a:off x="3428999" y="3174999"/>
            <a:ext cx="5246628" cy="3408056"/>
          </a:xfrm>
          <a:prstGeom prst="rect">
            <a:avLst/>
          </a:prstGeom>
        </p:spPr>
      </p:pic>
    </p:spTree>
    <p:extLst>
      <p:ext uri="{BB962C8B-B14F-4D97-AF65-F5344CB8AC3E}">
        <p14:creationId xmlns:p14="http://schemas.microsoft.com/office/powerpoint/2010/main" val="1329140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E15B028-2FED-408B-85BA-E55EDB86488F}"/>
              </a:ext>
            </a:extLst>
          </p:cNvPr>
          <p:cNvPicPr>
            <a:picLocks noChangeAspect="1"/>
          </p:cNvPicPr>
          <p:nvPr/>
        </p:nvPicPr>
        <p:blipFill>
          <a:blip r:embed="rId2"/>
          <a:stretch>
            <a:fillRect/>
          </a:stretch>
        </p:blipFill>
        <p:spPr>
          <a:xfrm>
            <a:off x="825500" y="1270000"/>
            <a:ext cx="7368540" cy="5027676"/>
          </a:xfrm>
          <a:prstGeom prst="rect">
            <a:avLst/>
          </a:prstGeom>
        </p:spPr>
      </p:pic>
    </p:spTree>
    <p:extLst>
      <p:ext uri="{BB962C8B-B14F-4D97-AF65-F5344CB8AC3E}">
        <p14:creationId xmlns:p14="http://schemas.microsoft.com/office/powerpoint/2010/main" val="37567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0D45923C-A80A-4006-817C-62BD2B1B5251}"/>
              </a:ext>
            </a:extLst>
          </p:cNvPr>
          <p:cNvPicPr>
            <a:picLocks noChangeAspect="1"/>
          </p:cNvPicPr>
          <p:nvPr/>
        </p:nvPicPr>
        <p:blipFill>
          <a:blip r:embed="rId2"/>
          <a:stretch>
            <a:fillRect/>
          </a:stretch>
        </p:blipFill>
        <p:spPr>
          <a:xfrm>
            <a:off x="825500" y="1270000"/>
            <a:ext cx="7376799" cy="5005250"/>
          </a:xfrm>
          <a:prstGeom prst="rect">
            <a:avLst/>
          </a:prstGeom>
        </p:spPr>
      </p:pic>
    </p:spTree>
    <p:extLst>
      <p:ext uri="{BB962C8B-B14F-4D97-AF65-F5344CB8AC3E}">
        <p14:creationId xmlns:p14="http://schemas.microsoft.com/office/powerpoint/2010/main" val="14911831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694</Words>
  <Application>Microsoft Office PowerPoint</Application>
  <PresentationFormat>Affichage à l'écran (4:3)</PresentationFormat>
  <Paragraphs>111</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14</vt:i4>
      </vt:variant>
    </vt:vector>
  </HeadingPairs>
  <TitlesOfParts>
    <vt:vector size="2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 </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701</cp:revision>
  <cp:lastPrinted>2012-02-01T10:00:25Z</cp:lastPrinted>
  <dcterms:created xsi:type="dcterms:W3CDTF">2010-04-23T15:09:35Z</dcterms:created>
  <dcterms:modified xsi:type="dcterms:W3CDTF">2021-11-02T13:24:33Z</dcterms:modified>
</cp:coreProperties>
</file>