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66" r:id="rId4"/>
    <p:sldId id="476" r:id="rId5"/>
    <p:sldId id="493" r:id="rId6"/>
    <p:sldId id="494" r:id="rId7"/>
    <p:sldId id="502" r:id="rId8"/>
    <p:sldId id="470" r:id="rId9"/>
    <p:sldId id="456" r:id="rId10"/>
    <p:sldId id="497" r:id="rId11"/>
    <p:sldId id="499" r:id="rId12"/>
    <p:sldId id="500" r:id="rId13"/>
    <p:sldId id="501"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550432" y="2745039"/>
            <a:ext cx="2043137" cy="82182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22439" y="324201"/>
            <a:ext cx="838928" cy="337445"/>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1D48F232-1D47-455C-B355-B3C90E49AB2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C36E4DA-FCD5-4440-AFBB-DE3C9EEA0CFC}"/>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58717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F08859B3-58AE-4F97-B533-A06035E6468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8337A69-8CFD-4C84-9753-E58788A3CFAC}"/>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97458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23645890-9AEE-4C68-B17E-B4D68C4A750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EA5B92B-4F5E-4589-9364-15075EF41D06}"/>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47687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BC5509A-6B17-4C07-9827-873AF00F4CA8}"/>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29AF368-F5EA-4A24-888E-841AC92CA8D4}"/>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2F19B48-BCD3-4259-B333-D150A4749143}"/>
              </a:ext>
            </a:extLst>
          </p:cNvPr>
          <p:cNvPicPr>
            <a:picLocks noChangeAspect="1"/>
          </p:cNvPicPr>
          <p:nvPr/>
        </p:nvPicPr>
        <p:blipFill>
          <a:blip r:embed="rId2"/>
          <a:stretch>
            <a:fillRect/>
          </a:stretch>
        </p:blipFill>
        <p:spPr>
          <a:xfrm>
            <a:off x="317500" y="1143000"/>
            <a:ext cx="4242661" cy="1905000"/>
          </a:xfrm>
          <a:prstGeom prst="rect">
            <a:avLst/>
          </a:prstGeom>
        </p:spPr>
      </p:pic>
      <p:pic>
        <p:nvPicPr>
          <p:cNvPr id="8" name="Image 7">
            <a:extLst>
              <a:ext uri="{FF2B5EF4-FFF2-40B4-BE49-F238E27FC236}">
                <a16:creationId xmlns:a16="http://schemas.microsoft.com/office/drawing/2014/main" id="{D0C06605-23A5-4C9A-BB63-D1C497CC4566}"/>
              </a:ext>
            </a:extLst>
          </p:cNvPr>
          <p:cNvPicPr>
            <a:picLocks noChangeAspect="1"/>
          </p:cNvPicPr>
          <p:nvPr/>
        </p:nvPicPr>
        <p:blipFill>
          <a:blip r:embed="rId3"/>
          <a:stretch>
            <a:fillRect/>
          </a:stretch>
        </p:blipFill>
        <p:spPr>
          <a:xfrm>
            <a:off x="3429000" y="3188134"/>
            <a:ext cx="5246628" cy="3428999"/>
          </a:xfrm>
          <a:prstGeom prst="rect">
            <a:avLst/>
          </a:prstGeom>
        </p:spPr>
      </p:pic>
    </p:spTree>
    <p:extLst>
      <p:ext uri="{BB962C8B-B14F-4D97-AF65-F5344CB8AC3E}">
        <p14:creationId xmlns:p14="http://schemas.microsoft.com/office/powerpoint/2010/main" val="226648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4944CA76-7435-4DDD-A807-868C6F1059E1}"/>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129298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99D8FB56-14D6-4FA3-A751-53324107D8AE}"/>
              </a:ext>
            </a:extLst>
          </p:cNvPr>
          <p:cNvPicPr>
            <a:picLocks noChangeAspect="1"/>
          </p:cNvPicPr>
          <p:nvPr/>
        </p:nvPicPr>
        <p:blipFill>
          <a:blip r:embed="rId2"/>
          <a:stretch>
            <a:fillRect/>
          </a:stretch>
        </p:blipFill>
        <p:spPr>
          <a:xfrm>
            <a:off x="835888" y="1270000"/>
            <a:ext cx="7379207" cy="5029200"/>
          </a:xfrm>
          <a:prstGeom prst="rect">
            <a:avLst/>
          </a:prstGeom>
        </p:spPr>
      </p:pic>
    </p:spTree>
    <p:extLst>
      <p:ext uri="{BB962C8B-B14F-4D97-AF65-F5344CB8AC3E}">
        <p14:creationId xmlns:p14="http://schemas.microsoft.com/office/powerpoint/2010/main" val="137924399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634</Words>
  <Application>Microsoft Office PowerPoint</Application>
  <PresentationFormat>Affichage à l'écran (4:3)</PresentationFormat>
  <Paragraphs>65</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14</vt:i4>
      </vt:variant>
    </vt:vector>
  </HeadingPairs>
  <TitlesOfParts>
    <vt:vector size="2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2021-12-03T08:02:16Z</dcterms:modified>
</cp:coreProperties>
</file>