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2" r:id="rId8"/>
    <p:sldId id="470" r:id="rId9"/>
    <p:sldId id="456" r:id="rId10"/>
    <p:sldId id="497" r:id="rId11"/>
    <p:sldId id="499" r:id="rId12"/>
    <p:sldId id="500" r:id="rId13"/>
    <p:sldId id="501"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4" d="100"/>
          <a:sy n="104" d="100"/>
        </p:scale>
        <p:origin x="1374"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07/01/2022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1/7/2022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1/7/2022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1/7/2022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1/7/2022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1/7/2022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1/7/2022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1/7/2022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1/7/2022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1/7/2022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1/7/2022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1/7/2022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1/7/2022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1/7/2022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1/7/2022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1/7/2022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1/7/2022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1/7/2022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1/7/2022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1/7/2022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31/12/2021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3" name="EURUSD_ImageALLOC">
            <a:extLst>
              <a:ext uri="{FF2B5EF4-FFF2-40B4-BE49-F238E27FC236}">
                <a16:creationId xmlns:a16="http://schemas.microsoft.com/office/drawing/2014/main" id="{C5F15323-8F5B-43E5-ADFF-7AF35EDFFDC6}"/>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CF044CA4-CDCA-4D37-8296-3D0BD81F9A1E}"/>
              </a:ext>
            </a:extLst>
          </p:cNvPr>
          <p:cNvPicPr>
            <a:picLocks noChangeAspect="1"/>
          </p:cNvPicPr>
          <p:nvPr/>
        </p:nvPicPr>
        <p:blipFill>
          <a:blip r:embed="rId3"/>
          <a:stretch>
            <a:fillRect/>
          </a:stretch>
        </p:blipFill>
        <p:spPr>
          <a:xfrm>
            <a:off x="4754008" y="2366111"/>
            <a:ext cx="4200508" cy="3535986"/>
          </a:xfrm>
          <a:prstGeom prst="rect">
            <a:avLst/>
          </a:prstGeom>
        </p:spPr>
      </p:pic>
    </p:spTree>
    <p:extLst>
      <p:ext uri="{BB962C8B-B14F-4D97-AF65-F5344CB8AC3E}">
        <p14:creationId xmlns:p14="http://schemas.microsoft.com/office/powerpoint/2010/main" val="2524562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3" name="EURUSD_ImageALLOC">
            <a:extLst>
              <a:ext uri="{FF2B5EF4-FFF2-40B4-BE49-F238E27FC236}">
                <a16:creationId xmlns:a16="http://schemas.microsoft.com/office/drawing/2014/main" id="{B27EE15F-FAE5-4DA3-B13F-75C274EC0343}"/>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8658D8C6-9882-4C71-97B8-06FD83527937}"/>
              </a:ext>
            </a:extLst>
          </p:cNvPr>
          <p:cNvPicPr>
            <a:picLocks noChangeAspect="1"/>
          </p:cNvPicPr>
          <p:nvPr/>
        </p:nvPicPr>
        <p:blipFill>
          <a:blip r:embed="rId3"/>
          <a:stretch>
            <a:fillRect/>
          </a:stretch>
        </p:blipFill>
        <p:spPr>
          <a:xfrm>
            <a:off x="4754008" y="2363062"/>
            <a:ext cx="4200508" cy="3542083"/>
          </a:xfrm>
          <a:prstGeom prst="rect">
            <a:avLst/>
          </a:prstGeom>
        </p:spPr>
      </p:pic>
    </p:spTree>
    <p:extLst>
      <p:ext uri="{BB962C8B-B14F-4D97-AF65-F5344CB8AC3E}">
        <p14:creationId xmlns:p14="http://schemas.microsoft.com/office/powerpoint/2010/main" val="558869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3" name="EURUSD_ImageALLOC">
            <a:extLst>
              <a:ext uri="{FF2B5EF4-FFF2-40B4-BE49-F238E27FC236}">
                <a16:creationId xmlns:a16="http://schemas.microsoft.com/office/drawing/2014/main" id="{4E0D1C7C-052E-4A23-809E-37B31F282DAE}"/>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9A78C05F-FF46-4618-9FDF-41EB7F7BA0DD}"/>
              </a:ext>
            </a:extLst>
          </p:cNvPr>
          <p:cNvPicPr>
            <a:picLocks noChangeAspect="1"/>
          </p:cNvPicPr>
          <p:nvPr/>
        </p:nvPicPr>
        <p:blipFill>
          <a:blip r:embed="rId3"/>
          <a:stretch>
            <a:fillRect/>
          </a:stretch>
        </p:blipFill>
        <p:spPr>
          <a:xfrm>
            <a:off x="4754008" y="2349500"/>
            <a:ext cx="4200508" cy="3535986"/>
          </a:xfrm>
          <a:prstGeom prst="rect">
            <a:avLst/>
          </a:prstGeom>
        </p:spPr>
      </p:pic>
    </p:spTree>
    <p:extLst>
      <p:ext uri="{BB962C8B-B14F-4D97-AF65-F5344CB8AC3E}">
        <p14:creationId xmlns:p14="http://schemas.microsoft.com/office/powerpoint/2010/main" val="8768507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DD7E9D5A-DED1-415B-8BBB-5F956259657C}"/>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CFF5BCC4-08D5-4D4A-BB18-FE956F66700E}"/>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913972EC-8B34-4580-940C-DE119A640832}"/>
              </a:ext>
            </a:extLst>
          </p:cNvPr>
          <p:cNvPicPr>
            <a:picLocks noChangeAspect="1"/>
          </p:cNvPicPr>
          <p:nvPr/>
        </p:nvPicPr>
        <p:blipFill>
          <a:blip r:embed="rId2"/>
          <a:stretch>
            <a:fillRect/>
          </a:stretch>
        </p:blipFill>
        <p:spPr>
          <a:xfrm>
            <a:off x="317501" y="1142999"/>
            <a:ext cx="6083300" cy="2731467"/>
          </a:xfrm>
          <a:prstGeom prst="rect">
            <a:avLst/>
          </a:prstGeom>
        </p:spPr>
      </p:pic>
      <p:pic>
        <p:nvPicPr>
          <p:cNvPr id="8" name="Image 7">
            <a:extLst>
              <a:ext uri="{FF2B5EF4-FFF2-40B4-BE49-F238E27FC236}">
                <a16:creationId xmlns:a16="http://schemas.microsoft.com/office/drawing/2014/main" id="{7DB9E4D1-DC62-463D-8FF9-6042B9C0E798}"/>
              </a:ext>
            </a:extLst>
          </p:cNvPr>
          <p:cNvPicPr>
            <a:picLocks noChangeAspect="1"/>
          </p:cNvPicPr>
          <p:nvPr/>
        </p:nvPicPr>
        <p:blipFill>
          <a:blip r:embed="rId3"/>
          <a:stretch>
            <a:fillRect/>
          </a:stretch>
        </p:blipFill>
        <p:spPr>
          <a:xfrm>
            <a:off x="3429000" y="3188134"/>
            <a:ext cx="5246628" cy="3415865"/>
          </a:xfrm>
          <a:prstGeom prst="rect">
            <a:avLst/>
          </a:prstGeom>
        </p:spPr>
      </p:pic>
    </p:spTree>
    <p:extLst>
      <p:ext uri="{BB962C8B-B14F-4D97-AF65-F5344CB8AC3E}">
        <p14:creationId xmlns:p14="http://schemas.microsoft.com/office/powerpoint/2010/main" val="410466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95675590-78E3-4674-9602-F9C993BA7FF6}"/>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1079893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7" name="Image 6">
            <a:extLst>
              <a:ext uri="{FF2B5EF4-FFF2-40B4-BE49-F238E27FC236}">
                <a16:creationId xmlns:a16="http://schemas.microsoft.com/office/drawing/2014/main" id="{ACDE095B-3E7C-4026-9686-B034C0BBB0DC}"/>
              </a:ext>
            </a:extLst>
          </p:cNvPr>
          <p:cNvPicPr>
            <a:picLocks noChangeAspect="1"/>
          </p:cNvPicPr>
          <p:nvPr/>
        </p:nvPicPr>
        <p:blipFill>
          <a:blip r:embed="rId2"/>
          <a:stretch>
            <a:fillRect/>
          </a:stretch>
        </p:blipFill>
        <p:spPr>
          <a:xfrm>
            <a:off x="825500" y="1270000"/>
            <a:ext cx="7382896" cy="5005250"/>
          </a:xfrm>
          <a:prstGeom prst="rect">
            <a:avLst/>
          </a:prstGeom>
        </p:spPr>
      </p:pic>
    </p:spTree>
    <p:extLst>
      <p:ext uri="{BB962C8B-B14F-4D97-AF65-F5344CB8AC3E}">
        <p14:creationId xmlns:p14="http://schemas.microsoft.com/office/powerpoint/2010/main" val="2614500004"/>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5684</TotalTime>
  <Words>634</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- 2020</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700</cp:revision>
  <cp:lastPrinted>2012-02-01T10:00:25Z</cp:lastPrinted>
  <dcterms:created xsi:type="dcterms:W3CDTF">2010-04-23T15:09:35Z</dcterms:created>
  <dcterms:modified xsi:type="dcterms:W3CDTF">2022-01-07T09:21:12Z</dcterms:modified>
</cp:coreProperties>
</file>