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6"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04/02/2022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2/4/2022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2/4/2022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2/4/2022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2/4/2022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2/4/2022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2/4/2022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2/4/2022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2/4/2022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2/4/2022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2/4/2022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2/4/2022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F5A9552E-4644-42A9-AED1-771B24D7C0A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6443A028-BFC1-43B9-8377-88729AC912CC}"/>
              </a:ext>
            </a:extLst>
          </p:cNvPr>
          <p:cNvPicPr>
            <a:picLocks noChangeAspect="1"/>
          </p:cNvPicPr>
          <p:nvPr/>
        </p:nvPicPr>
        <p:blipFill>
          <a:blip r:embed="rId3"/>
          <a:stretch>
            <a:fillRect/>
          </a:stretch>
        </p:blipFill>
        <p:spPr>
          <a:xfrm>
            <a:off x="4749800" y="2349500"/>
            <a:ext cx="4206605" cy="3578662"/>
          </a:xfrm>
          <a:prstGeom prst="rect">
            <a:avLst/>
          </a:prstGeom>
        </p:spPr>
      </p:pic>
    </p:spTree>
    <p:extLst>
      <p:ext uri="{BB962C8B-B14F-4D97-AF65-F5344CB8AC3E}">
        <p14:creationId xmlns:p14="http://schemas.microsoft.com/office/powerpoint/2010/main" val="2563056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7FF2EB1C-E77C-41B4-8B6C-3D53AF48889F}"/>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A83BDA44-DAE3-439D-8F09-068F6ED11A25}"/>
              </a:ext>
            </a:extLst>
          </p:cNvPr>
          <p:cNvPicPr>
            <a:picLocks noChangeAspect="1"/>
          </p:cNvPicPr>
          <p:nvPr/>
        </p:nvPicPr>
        <p:blipFill>
          <a:blip r:embed="rId3"/>
          <a:stretch>
            <a:fillRect/>
          </a:stretch>
        </p:blipFill>
        <p:spPr>
          <a:xfrm>
            <a:off x="4754008" y="2349500"/>
            <a:ext cx="4200508" cy="3542083"/>
          </a:xfrm>
          <a:prstGeom prst="rect">
            <a:avLst/>
          </a:prstGeom>
        </p:spPr>
      </p:pic>
    </p:spTree>
    <p:extLst>
      <p:ext uri="{BB962C8B-B14F-4D97-AF65-F5344CB8AC3E}">
        <p14:creationId xmlns:p14="http://schemas.microsoft.com/office/powerpoint/2010/main" val="2565804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A9EF1802-6CE2-48F6-8DB6-FBE03489D81F}"/>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88156EE1-B1B6-4CA1-B7D8-0B666F9E7271}"/>
              </a:ext>
            </a:extLst>
          </p:cNvPr>
          <p:cNvPicPr>
            <a:picLocks noChangeAspect="1"/>
          </p:cNvPicPr>
          <p:nvPr/>
        </p:nvPicPr>
        <p:blipFill>
          <a:blip r:embed="rId3"/>
          <a:stretch>
            <a:fillRect/>
          </a:stretch>
        </p:blipFill>
        <p:spPr>
          <a:xfrm>
            <a:off x="4749800" y="2349500"/>
            <a:ext cx="4206605" cy="3584759"/>
          </a:xfrm>
          <a:prstGeom prst="rect">
            <a:avLst/>
          </a:prstGeom>
        </p:spPr>
      </p:pic>
    </p:spTree>
    <p:extLst>
      <p:ext uri="{BB962C8B-B14F-4D97-AF65-F5344CB8AC3E}">
        <p14:creationId xmlns:p14="http://schemas.microsoft.com/office/powerpoint/2010/main" val="4200974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969EA03-4D29-483B-BD5A-8EA07EC12749}"/>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807FE264-273E-4ED5-B2A1-FF0361817124}"/>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93D01CE-F839-4D4E-AFB0-99587BAF10A1}"/>
              </a:ext>
            </a:extLst>
          </p:cNvPr>
          <p:cNvPicPr>
            <a:picLocks noChangeAspect="1"/>
          </p:cNvPicPr>
          <p:nvPr/>
        </p:nvPicPr>
        <p:blipFill>
          <a:blip r:embed="rId2"/>
          <a:stretch>
            <a:fillRect/>
          </a:stretch>
        </p:blipFill>
        <p:spPr>
          <a:xfrm>
            <a:off x="317500" y="1143000"/>
            <a:ext cx="6009212" cy="2698200"/>
          </a:xfrm>
          <a:prstGeom prst="rect">
            <a:avLst/>
          </a:prstGeom>
        </p:spPr>
      </p:pic>
      <p:pic>
        <p:nvPicPr>
          <p:cNvPr id="8" name="Image 7">
            <a:extLst>
              <a:ext uri="{FF2B5EF4-FFF2-40B4-BE49-F238E27FC236}">
                <a16:creationId xmlns:a16="http://schemas.microsoft.com/office/drawing/2014/main" id="{F2A52850-E6FE-4B41-9E97-1E889F3C9F3D}"/>
              </a:ext>
            </a:extLst>
          </p:cNvPr>
          <p:cNvPicPr>
            <a:picLocks noChangeAspect="1"/>
          </p:cNvPicPr>
          <p:nvPr/>
        </p:nvPicPr>
        <p:blipFill>
          <a:blip r:embed="rId3"/>
          <a:stretch>
            <a:fillRect/>
          </a:stretch>
        </p:blipFill>
        <p:spPr>
          <a:xfrm>
            <a:off x="3429000" y="3188135"/>
            <a:ext cx="5234167" cy="3415865"/>
          </a:xfrm>
          <a:prstGeom prst="rect">
            <a:avLst/>
          </a:prstGeom>
        </p:spPr>
      </p:pic>
    </p:spTree>
    <p:extLst>
      <p:ext uri="{BB962C8B-B14F-4D97-AF65-F5344CB8AC3E}">
        <p14:creationId xmlns:p14="http://schemas.microsoft.com/office/powerpoint/2010/main" val="3792041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5310D66-EB05-4129-B767-721945008C3D}"/>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3386618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9" name="Image 8">
            <a:extLst>
              <a:ext uri="{FF2B5EF4-FFF2-40B4-BE49-F238E27FC236}">
                <a16:creationId xmlns:a16="http://schemas.microsoft.com/office/drawing/2014/main" id="{7FCE08CE-3BE4-4673-BF3E-A2F704940E08}"/>
              </a:ext>
            </a:extLst>
          </p:cNvPr>
          <p:cNvPicPr>
            <a:picLocks noChangeAspect="1"/>
          </p:cNvPicPr>
          <p:nvPr/>
        </p:nvPicPr>
        <p:blipFill>
          <a:blip r:embed="rId2"/>
          <a:stretch>
            <a:fillRect/>
          </a:stretch>
        </p:blipFill>
        <p:spPr>
          <a:xfrm>
            <a:off x="880552" y="1237455"/>
            <a:ext cx="7382896" cy="5029636"/>
          </a:xfrm>
          <a:prstGeom prst="rect">
            <a:avLst/>
          </a:prstGeom>
        </p:spPr>
      </p:pic>
    </p:spTree>
    <p:extLst>
      <p:ext uri="{BB962C8B-B14F-4D97-AF65-F5344CB8AC3E}">
        <p14:creationId xmlns:p14="http://schemas.microsoft.com/office/powerpoint/2010/main" val="297751369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5753</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701</cp:revision>
  <cp:lastPrinted>2012-02-01T10:00:25Z</cp:lastPrinted>
  <dcterms:created xsi:type="dcterms:W3CDTF">2010-04-23T15:09:35Z</dcterms:created>
  <dcterms:modified xsi:type="dcterms:W3CDTF">2022-02-04T09:17:20Z</dcterms:modified>
</cp:coreProperties>
</file>