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502" r:id="rId8"/>
    <p:sldId id="470" r:id="rId9"/>
    <p:sldId id="456" r:id="rId10"/>
    <p:sldId id="497" r:id="rId11"/>
    <p:sldId id="499" r:id="rId12"/>
    <p:sldId id="500" r:id="rId13"/>
    <p:sldId id="501"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88862" autoAdjust="0"/>
  </p:normalViewPr>
  <p:slideViewPr>
    <p:cSldViewPr snapToGrid="0">
      <p:cViewPr varScale="1">
        <p:scale>
          <a:sx n="98" d="100"/>
          <a:sy n="98" d="100"/>
        </p:scale>
        <p:origin x="2154" y="90"/>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04/03/2022</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3/4/2022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550432" y="2745039"/>
            <a:ext cx="2043137" cy="82182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3/4/2022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3/4/2022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3/4/2022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3/4/2022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3/4/2022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3/4/2022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3/4/2022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3/4/2022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3/4/2022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22439" y="324201"/>
            <a:ext cx="838928" cy="337445"/>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3/4/2022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3/4/2022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3/4/2022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3/4/2022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3/4/2022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3/4/2022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3/4/2022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3/4/2022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28/02/2022</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6" name="Image 5">
            <a:extLst>
              <a:ext uri="{FF2B5EF4-FFF2-40B4-BE49-F238E27FC236}">
                <a16:creationId xmlns:a16="http://schemas.microsoft.com/office/drawing/2014/main" id="{A153A933-8202-4DB2-BEAC-DC6B235CB3C0}"/>
              </a:ext>
            </a:extLst>
          </p:cNvPr>
          <p:cNvPicPr>
            <a:picLocks noChangeAspect="1"/>
          </p:cNvPicPr>
          <p:nvPr/>
        </p:nvPicPr>
        <p:blipFill>
          <a:blip r:embed="rId2"/>
          <a:stretch>
            <a:fillRect/>
          </a:stretch>
        </p:blipFill>
        <p:spPr>
          <a:xfrm>
            <a:off x="236220" y="2354634"/>
            <a:ext cx="4200508" cy="3572566"/>
          </a:xfrm>
          <a:prstGeom prst="rect">
            <a:avLst/>
          </a:prstGeom>
        </p:spPr>
      </p:pic>
      <p:pic>
        <p:nvPicPr>
          <p:cNvPr id="8" name="Image 7">
            <a:extLst>
              <a:ext uri="{FF2B5EF4-FFF2-40B4-BE49-F238E27FC236}">
                <a16:creationId xmlns:a16="http://schemas.microsoft.com/office/drawing/2014/main" id="{1CD49629-17FE-4E89-A63A-240A181FB4FB}"/>
              </a:ext>
            </a:extLst>
          </p:cNvPr>
          <p:cNvPicPr>
            <a:picLocks noChangeAspect="1"/>
          </p:cNvPicPr>
          <p:nvPr/>
        </p:nvPicPr>
        <p:blipFill>
          <a:blip r:embed="rId3"/>
          <a:stretch>
            <a:fillRect/>
          </a:stretch>
        </p:blipFill>
        <p:spPr>
          <a:xfrm>
            <a:off x="4754008" y="2363824"/>
            <a:ext cx="4200508" cy="3542083"/>
          </a:xfrm>
          <a:prstGeom prst="rect">
            <a:avLst/>
          </a:prstGeom>
        </p:spPr>
      </p:pic>
    </p:spTree>
    <p:extLst>
      <p:ext uri="{BB962C8B-B14F-4D97-AF65-F5344CB8AC3E}">
        <p14:creationId xmlns:p14="http://schemas.microsoft.com/office/powerpoint/2010/main" val="21159801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6" name="Image 5">
            <a:extLst>
              <a:ext uri="{FF2B5EF4-FFF2-40B4-BE49-F238E27FC236}">
                <a16:creationId xmlns:a16="http://schemas.microsoft.com/office/drawing/2014/main" id="{5C0C8B4D-E053-4EEE-928B-198E1BD530DA}"/>
              </a:ext>
            </a:extLst>
          </p:cNvPr>
          <p:cNvPicPr>
            <a:picLocks noChangeAspect="1"/>
          </p:cNvPicPr>
          <p:nvPr/>
        </p:nvPicPr>
        <p:blipFill>
          <a:blip r:embed="rId2"/>
          <a:stretch>
            <a:fillRect/>
          </a:stretch>
        </p:blipFill>
        <p:spPr>
          <a:xfrm>
            <a:off x="236220" y="2349500"/>
            <a:ext cx="4200508" cy="3554276"/>
          </a:xfrm>
          <a:prstGeom prst="rect">
            <a:avLst/>
          </a:prstGeom>
        </p:spPr>
      </p:pic>
      <p:pic>
        <p:nvPicPr>
          <p:cNvPr id="8" name="Image 7">
            <a:extLst>
              <a:ext uri="{FF2B5EF4-FFF2-40B4-BE49-F238E27FC236}">
                <a16:creationId xmlns:a16="http://schemas.microsoft.com/office/drawing/2014/main" id="{EDE24061-36C8-40D9-B225-B9C0F7C78F1E}"/>
              </a:ext>
            </a:extLst>
          </p:cNvPr>
          <p:cNvPicPr>
            <a:picLocks noChangeAspect="1"/>
          </p:cNvPicPr>
          <p:nvPr/>
        </p:nvPicPr>
        <p:blipFill>
          <a:blip r:embed="rId3"/>
          <a:stretch>
            <a:fillRect/>
          </a:stretch>
        </p:blipFill>
        <p:spPr>
          <a:xfrm>
            <a:off x="4749800" y="2365956"/>
            <a:ext cx="4206605" cy="3554276"/>
          </a:xfrm>
          <a:prstGeom prst="rect">
            <a:avLst/>
          </a:prstGeom>
        </p:spPr>
      </p:pic>
    </p:spTree>
    <p:extLst>
      <p:ext uri="{BB962C8B-B14F-4D97-AF65-F5344CB8AC3E}">
        <p14:creationId xmlns:p14="http://schemas.microsoft.com/office/powerpoint/2010/main" val="38246498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6" name="Image 5">
            <a:extLst>
              <a:ext uri="{FF2B5EF4-FFF2-40B4-BE49-F238E27FC236}">
                <a16:creationId xmlns:a16="http://schemas.microsoft.com/office/drawing/2014/main" id="{65AB9193-10A9-4180-8BF7-5FCA2018BD16}"/>
              </a:ext>
            </a:extLst>
          </p:cNvPr>
          <p:cNvPicPr>
            <a:picLocks noChangeAspect="1"/>
          </p:cNvPicPr>
          <p:nvPr/>
        </p:nvPicPr>
        <p:blipFill>
          <a:blip r:embed="rId2"/>
          <a:stretch>
            <a:fillRect/>
          </a:stretch>
        </p:blipFill>
        <p:spPr>
          <a:xfrm>
            <a:off x="240428" y="2349500"/>
            <a:ext cx="4200508" cy="3535986"/>
          </a:xfrm>
          <a:prstGeom prst="rect">
            <a:avLst/>
          </a:prstGeom>
        </p:spPr>
      </p:pic>
      <p:pic>
        <p:nvPicPr>
          <p:cNvPr id="8" name="Image 7">
            <a:extLst>
              <a:ext uri="{FF2B5EF4-FFF2-40B4-BE49-F238E27FC236}">
                <a16:creationId xmlns:a16="http://schemas.microsoft.com/office/drawing/2014/main" id="{B62BA474-5774-4BE4-8110-AA336B699B2E}"/>
              </a:ext>
            </a:extLst>
          </p:cNvPr>
          <p:cNvPicPr>
            <a:picLocks noChangeAspect="1"/>
          </p:cNvPicPr>
          <p:nvPr/>
        </p:nvPicPr>
        <p:blipFill>
          <a:blip r:embed="rId3"/>
          <a:stretch>
            <a:fillRect/>
          </a:stretch>
        </p:blipFill>
        <p:spPr>
          <a:xfrm>
            <a:off x="4749800" y="2349500"/>
            <a:ext cx="4212701" cy="3596952"/>
          </a:xfrm>
          <a:prstGeom prst="rect">
            <a:avLst/>
          </a:prstGeom>
        </p:spPr>
      </p:pic>
    </p:spTree>
    <p:extLst>
      <p:ext uri="{BB962C8B-B14F-4D97-AF65-F5344CB8AC3E}">
        <p14:creationId xmlns:p14="http://schemas.microsoft.com/office/powerpoint/2010/main" val="7203741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3AAE8DC4-B23B-46A0-A984-44FAC2A3F933}"/>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FB749A4B-B1A0-4C4F-83F1-1C51DB08C8EF}"/>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BD4F6611-6A38-44F0-B8A9-D66CBAC8ADCF}"/>
              </a:ext>
            </a:extLst>
          </p:cNvPr>
          <p:cNvPicPr>
            <a:picLocks noChangeAspect="1"/>
          </p:cNvPicPr>
          <p:nvPr/>
        </p:nvPicPr>
        <p:blipFill>
          <a:blip r:embed="rId2"/>
          <a:stretch>
            <a:fillRect/>
          </a:stretch>
        </p:blipFill>
        <p:spPr>
          <a:xfrm>
            <a:off x="317500" y="1142999"/>
            <a:ext cx="5909564" cy="2653457"/>
          </a:xfrm>
          <a:prstGeom prst="rect">
            <a:avLst/>
          </a:prstGeom>
        </p:spPr>
      </p:pic>
      <p:pic>
        <p:nvPicPr>
          <p:cNvPr id="8" name="Image 7">
            <a:extLst>
              <a:ext uri="{FF2B5EF4-FFF2-40B4-BE49-F238E27FC236}">
                <a16:creationId xmlns:a16="http://schemas.microsoft.com/office/drawing/2014/main" id="{A7A3ED6E-66AB-498F-806C-043529D583B9}"/>
              </a:ext>
            </a:extLst>
          </p:cNvPr>
          <p:cNvPicPr>
            <a:picLocks noChangeAspect="1"/>
          </p:cNvPicPr>
          <p:nvPr/>
        </p:nvPicPr>
        <p:blipFill>
          <a:blip r:embed="rId3"/>
          <a:stretch>
            <a:fillRect/>
          </a:stretch>
        </p:blipFill>
        <p:spPr>
          <a:xfrm>
            <a:off x="3163824" y="3070862"/>
            <a:ext cx="5621266" cy="3673849"/>
          </a:xfrm>
          <a:prstGeom prst="rect">
            <a:avLst/>
          </a:prstGeom>
        </p:spPr>
      </p:pic>
    </p:spTree>
    <p:extLst>
      <p:ext uri="{BB962C8B-B14F-4D97-AF65-F5344CB8AC3E}">
        <p14:creationId xmlns:p14="http://schemas.microsoft.com/office/powerpoint/2010/main" val="672268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CC1DB38A-3A86-4430-80D2-EA6106EC1B34}"/>
              </a:ext>
            </a:extLst>
          </p:cNvPr>
          <p:cNvPicPr>
            <a:picLocks noChangeAspect="1"/>
          </p:cNvPicPr>
          <p:nvPr/>
        </p:nvPicPr>
        <p:blipFill>
          <a:blip r:embed="rId2"/>
          <a:stretch>
            <a:fillRect/>
          </a:stretch>
        </p:blipFill>
        <p:spPr>
          <a:xfrm>
            <a:off x="825500" y="1270000"/>
            <a:ext cx="7368540" cy="5027676"/>
          </a:xfrm>
          <a:prstGeom prst="rect">
            <a:avLst/>
          </a:prstGeom>
        </p:spPr>
      </p:pic>
    </p:spTree>
    <p:extLst>
      <p:ext uri="{BB962C8B-B14F-4D97-AF65-F5344CB8AC3E}">
        <p14:creationId xmlns:p14="http://schemas.microsoft.com/office/powerpoint/2010/main" val="25007213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F163EAA2-E486-45A0-80FB-47F409A77949}"/>
              </a:ext>
            </a:extLst>
          </p:cNvPr>
          <p:cNvPicPr>
            <a:picLocks noChangeAspect="1"/>
          </p:cNvPicPr>
          <p:nvPr/>
        </p:nvPicPr>
        <p:blipFill>
          <a:blip r:embed="rId2"/>
          <a:stretch>
            <a:fillRect/>
          </a:stretch>
        </p:blipFill>
        <p:spPr>
          <a:xfrm>
            <a:off x="797426" y="1270000"/>
            <a:ext cx="7407282" cy="5145470"/>
          </a:xfrm>
          <a:prstGeom prst="rect">
            <a:avLst/>
          </a:prstGeom>
        </p:spPr>
      </p:pic>
    </p:spTree>
    <p:extLst>
      <p:ext uri="{BB962C8B-B14F-4D97-AF65-F5344CB8AC3E}">
        <p14:creationId xmlns:p14="http://schemas.microsoft.com/office/powerpoint/2010/main" val="145865710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5702</TotalTime>
  <Words>634</Words>
  <Application>Microsoft Office PowerPoint</Application>
  <PresentationFormat>Affichage à l'écran (4:3)</PresentationFormat>
  <Paragraphs>65</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- 2020</vt:lpstr>
      <vt:lpstr>EURUSD - 2021</vt:lpstr>
      <vt:lpstr>EURUSD - 2022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Taulant Ukshini</cp:lastModifiedBy>
  <cp:revision>700</cp:revision>
  <cp:lastPrinted>2012-02-01T10:00:25Z</cp:lastPrinted>
  <dcterms:created xsi:type="dcterms:W3CDTF">2010-04-23T15:09:35Z</dcterms:created>
  <dcterms:modified xsi:type="dcterms:W3CDTF">2022-03-04T10:46:24Z</dcterms:modified>
</cp:coreProperties>
</file>