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1" d="100"/>
          <a:sy n="101" d="100"/>
        </p:scale>
        <p:origin x="209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06/04/2022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4/6/2022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4/6/2022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4/6/2022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4/6/2022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4/6/2022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4/6/2022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4/6/2022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4/6/2022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4/6/2022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4/6/2022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4/6/2022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2E2DF41F-B68E-4772-93D2-16B49D4AD21E}"/>
              </a:ext>
            </a:extLst>
          </p:cNvPr>
          <p:cNvPicPr>
            <a:picLocks noChangeAspect="1"/>
          </p:cNvPicPr>
          <p:nvPr/>
        </p:nvPicPr>
        <p:blipFill>
          <a:blip r:embed="rId2"/>
          <a:stretch>
            <a:fillRect/>
          </a:stretch>
        </p:blipFill>
        <p:spPr>
          <a:xfrm>
            <a:off x="236220" y="2346142"/>
            <a:ext cx="4200508" cy="3572566"/>
          </a:xfrm>
          <a:prstGeom prst="rect">
            <a:avLst/>
          </a:prstGeom>
        </p:spPr>
      </p:pic>
      <p:pic>
        <p:nvPicPr>
          <p:cNvPr id="8" name="Image 7">
            <a:extLst>
              <a:ext uri="{FF2B5EF4-FFF2-40B4-BE49-F238E27FC236}">
                <a16:creationId xmlns:a16="http://schemas.microsoft.com/office/drawing/2014/main" id="{96D2A5CE-EA6B-46F4-AE72-A0C4F2485981}"/>
              </a:ext>
            </a:extLst>
          </p:cNvPr>
          <p:cNvPicPr>
            <a:picLocks noChangeAspect="1"/>
          </p:cNvPicPr>
          <p:nvPr/>
        </p:nvPicPr>
        <p:blipFill>
          <a:blip r:embed="rId3"/>
          <a:stretch>
            <a:fillRect/>
          </a:stretch>
        </p:blipFill>
        <p:spPr>
          <a:xfrm>
            <a:off x="4749800" y="2346142"/>
            <a:ext cx="4212701" cy="3621338"/>
          </a:xfrm>
          <a:prstGeom prst="rect">
            <a:avLst/>
          </a:prstGeom>
        </p:spPr>
      </p:pic>
    </p:spTree>
    <p:extLst>
      <p:ext uri="{BB962C8B-B14F-4D97-AF65-F5344CB8AC3E}">
        <p14:creationId xmlns:p14="http://schemas.microsoft.com/office/powerpoint/2010/main" val="3775340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0A8EA8FD-986C-4503-9818-3E303070EB47}"/>
              </a:ext>
            </a:extLst>
          </p:cNvPr>
          <p:cNvPicPr>
            <a:picLocks noChangeAspect="1"/>
          </p:cNvPicPr>
          <p:nvPr/>
        </p:nvPicPr>
        <p:blipFill>
          <a:blip r:embed="rId2"/>
          <a:stretch>
            <a:fillRect/>
          </a:stretch>
        </p:blipFill>
        <p:spPr>
          <a:xfrm>
            <a:off x="236220" y="2349500"/>
            <a:ext cx="4218798" cy="3645724"/>
          </a:xfrm>
          <a:prstGeom prst="rect">
            <a:avLst/>
          </a:prstGeom>
        </p:spPr>
      </p:pic>
      <p:pic>
        <p:nvPicPr>
          <p:cNvPr id="8" name="Image 7">
            <a:extLst>
              <a:ext uri="{FF2B5EF4-FFF2-40B4-BE49-F238E27FC236}">
                <a16:creationId xmlns:a16="http://schemas.microsoft.com/office/drawing/2014/main" id="{943117AB-3A04-47D7-94CA-87A1564966BA}"/>
              </a:ext>
            </a:extLst>
          </p:cNvPr>
          <p:cNvPicPr>
            <a:picLocks noChangeAspect="1"/>
          </p:cNvPicPr>
          <p:nvPr/>
        </p:nvPicPr>
        <p:blipFill>
          <a:blip r:embed="rId3"/>
          <a:stretch>
            <a:fillRect/>
          </a:stretch>
        </p:blipFill>
        <p:spPr>
          <a:xfrm>
            <a:off x="4721681" y="2349500"/>
            <a:ext cx="4206605" cy="3554276"/>
          </a:xfrm>
          <a:prstGeom prst="rect">
            <a:avLst/>
          </a:prstGeom>
        </p:spPr>
      </p:pic>
    </p:spTree>
    <p:extLst>
      <p:ext uri="{BB962C8B-B14F-4D97-AF65-F5344CB8AC3E}">
        <p14:creationId xmlns:p14="http://schemas.microsoft.com/office/powerpoint/2010/main" val="600780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9DE1AF8A-FBC9-4DEE-845B-E696F3DCB7D6}"/>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F80CD19B-F190-4641-A886-8C05D86E7D74}"/>
              </a:ext>
            </a:extLst>
          </p:cNvPr>
          <p:cNvPicPr>
            <a:picLocks noChangeAspect="1"/>
          </p:cNvPicPr>
          <p:nvPr/>
        </p:nvPicPr>
        <p:blipFill>
          <a:blip r:embed="rId3"/>
          <a:stretch>
            <a:fillRect/>
          </a:stretch>
        </p:blipFill>
        <p:spPr>
          <a:xfrm>
            <a:off x="4749800" y="2349500"/>
            <a:ext cx="4212701" cy="3621338"/>
          </a:xfrm>
          <a:prstGeom prst="rect">
            <a:avLst/>
          </a:prstGeom>
        </p:spPr>
      </p:pic>
    </p:spTree>
    <p:extLst>
      <p:ext uri="{BB962C8B-B14F-4D97-AF65-F5344CB8AC3E}">
        <p14:creationId xmlns:p14="http://schemas.microsoft.com/office/powerpoint/2010/main" val="583982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E379281-E48C-4F64-91C6-7AFBBE969C86}"/>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AE3A1A6-BCD5-4241-8A33-748645ACD0C9}"/>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4C58AAD4-D069-4E21-A8B3-B03FAF053A96}"/>
              </a:ext>
            </a:extLst>
          </p:cNvPr>
          <p:cNvPicPr>
            <a:picLocks noChangeAspect="1"/>
          </p:cNvPicPr>
          <p:nvPr/>
        </p:nvPicPr>
        <p:blipFill>
          <a:blip r:embed="rId2"/>
          <a:stretch>
            <a:fillRect/>
          </a:stretch>
        </p:blipFill>
        <p:spPr>
          <a:xfrm>
            <a:off x="2752724" y="2847975"/>
            <a:ext cx="5928731" cy="3746499"/>
          </a:xfrm>
          <a:prstGeom prst="rect">
            <a:avLst/>
          </a:prstGeom>
        </p:spPr>
      </p:pic>
      <p:pic>
        <p:nvPicPr>
          <p:cNvPr id="9" name="Image 8">
            <a:extLst>
              <a:ext uri="{FF2B5EF4-FFF2-40B4-BE49-F238E27FC236}">
                <a16:creationId xmlns:a16="http://schemas.microsoft.com/office/drawing/2014/main" id="{7D60F48C-0C1F-42DC-BE71-B1CF4A0457D8}"/>
              </a:ext>
            </a:extLst>
          </p:cNvPr>
          <p:cNvPicPr>
            <a:picLocks noChangeAspect="1"/>
          </p:cNvPicPr>
          <p:nvPr/>
        </p:nvPicPr>
        <p:blipFill>
          <a:blip r:embed="rId3"/>
          <a:stretch>
            <a:fillRect/>
          </a:stretch>
        </p:blipFill>
        <p:spPr>
          <a:xfrm>
            <a:off x="274649" y="1130400"/>
            <a:ext cx="5135551" cy="1680584"/>
          </a:xfrm>
          <a:prstGeom prst="rect">
            <a:avLst/>
          </a:prstGeom>
        </p:spPr>
      </p:pic>
    </p:spTree>
    <p:extLst>
      <p:ext uri="{BB962C8B-B14F-4D97-AF65-F5344CB8AC3E}">
        <p14:creationId xmlns:p14="http://schemas.microsoft.com/office/powerpoint/2010/main" val="1500458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E3E6694-F6C5-48B4-AB27-DFE03282B19F}"/>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064103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F9D3EBE-40C2-4FB8-A75A-929B1AF3B0CD}"/>
              </a:ext>
            </a:extLst>
          </p:cNvPr>
          <p:cNvPicPr>
            <a:picLocks noChangeAspect="1"/>
          </p:cNvPicPr>
          <p:nvPr/>
        </p:nvPicPr>
        <p:blipFill>
          <a:blip r:embed="rId2"/>
          <a:stretch>
            <a:fillRect/>
          </a:stretch>
        </p:blipFill>
        <p:spPr>
          <a:xfrm>
            <a:off x="825500" y="1270000"/>
            <a:ext cx="7407282" cy="5145470"/>
          </a:xfrm>
          <a:prstGeom prst="rect">
            <a:avLst/>
          </a:prstGeom>
        </p:spPr>
      </p:pic>
    </p:spTree>
    <p:extLst>
      <p:ext uri="{BB962C8B-B14F-4D97-AF65-F5344CB8AC3E}">
        <p14:creationId xmlns:p14="http://schemas.microsoft.com/office/powerpoint/2010/main" val="423717920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700</cp:revision>
  <cp:lastPrinted>2012-02-01T10:00:25Z</cp:lastPrinted>
  <dcterms:created xsi:type="dcterms:W3CDTF">2010-04-23T15:09:35Z</dcterms:created>
  <dcterms:modified xsi:type="dcterms:W3CDTF">2022-04-06T12:33:54Z</dcterms:modified>
</cp:coreProperties>
</file>