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9"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04/05/2022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5/4/2022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5/4/2022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5/4/2022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5/4/2022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5/4/2022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5/4/2022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5/4/2022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5/4/2022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5/4/2022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5/4/2022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5/4/2022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29/04/2022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6" name="Image 5">
            <a:extLst>
              <a:ext uri="{FF2B5EF4-FFF2-40B4-BE49-F238E27FC236}">
                <a16:creationId xmlns:a16="http://schemas.microsoft.com/office/drawing/2014/main" id="{1C03F34F-146C-26D2-F6D2-FDBE31735D41}"/>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5F45FBE5-E7A3-ACE7-7A85-192F94AFECA3}"/>
              </a:ext>
            </a:extLst>
          </p:cNvPr>
          <p:cNvPicPr>
            <a:picLocks noChangeAspect="1"/>
          </p:cNvPicPr>
          <p:nvPr/>
        </p:nvPicPr>
        <p:blipFill>
          <a:blip r:embed="rId3"/>
          <a:stretch>
            <a:fillRect/>
          </a:stretch>
        </p:blipFill>
        <p:spPr>
          <a:xfrm>
            <a:off x="4721681" y="2349500"/>
            <a:ext cx="4206605" cy="3554276"/>
          </a:xfrm>
          <a:prstGeom prst="rect">
            <a:avLst/>
          </a:prstGeom>
        </p:spPr>
      </p:pic>
    </p:spTree>
    <p:extLst>
      <p:ext uri="{BB962C8B-B14F-4D97-AF65-F5344CB8AC3E}">
        <p14:creationId xmlns:p14="http://schemas.microsoft.com/office/powerpoint/2010/main" val="495220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88A8CB31-D397-5C95-30DA-0A8949B5682E}"/>
              </a:ext>
            </a:extLst>
          </p:cNvPr>
          <p:cNvPicPr>
            <a:picLocks noChangeAspect="1"/>
          </p:cNvPicPr>
          <p:nvPr/>
        </p:nvPicPr>
        <p:blipFill>
          <a:blip r:embed="rId2"/>
          <a:stretch>
            <a:fillRect/>
          </a:stretch>
        </p:blipFill>
        <p:spPr>
          <a:xfrm>
            <a:off x="240428" y="2349500"/>
            <a:ext cx="4200508" cy="3554276"/>
          </a:xfrm>
          <a:prstGeom prst="rect">
            <a:avLst/>
          </a:prstGeom>
        </p:spPr>
      </p:pic>
      <p:pic>
        <p:nvPicPr>
          <p:cNvPr id="8" name="Image 7">
            <a:extLst>
              <a:ext uri="{FF2B5EF4-FFF2-40B4-BE49-F238E27FC236}">
                <a16:creationId xmlns:a16="http://schemas.microsoft.com/office/drawing/2014/main" id="{ADA51432-F28A-99FD-6B3B-1DB4A9142737}"/>
              </a:ext>
            </a:extLst>
          </p:cNvPr>
          <p:cNvPicPr>
            <a:picLocks noChangeAspect="1"/>
          </p:cNvPicPr>
          <p:nvPr/>
        </p:nvPicPr>
        <p:blipFill>
          <a:blip r:embed="rId3"/>
          <a:stretch>
            <a:fillRect/>
          </a:stretch>
        </p:blipFill>
        <p:spPr>
          <a:xfrm>
            <a:off x="4749800" y="2349500"/>
            <a:ext cx="4206605" cy="3554276"/>
          </a:xfrm>
          <a:prstGeom prst="rect">
            <a:avLst/>
          </a:prstGeom>
        </p:spPr>
      </p:pic>
    </p:spTree>
    <p:extLst>
      <p:ext uri="{BB962C8B-B14F-4D97-AF65-F5344CB8AC3E}">
        <p14:creationId xmlns:p14="http://schemas.microsoft.com/office/powerpoint/2010/main" val="3211945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B380F7FB-2257-C781-09C3-11D83190D974}"/>
              </a:ext>
            </a:extLst>
          </p:cNvPr>
          <p:cNvPicPr>
            <a:picLocks noChangeAspect="1"/>
          </p:cNvPicPr>
          <p:nvPr/>
        </p:nvPicPr>
        <p:blipFill>
          <a:blip r:embed="rId2"/>
          <a:stretch>
            <a:fillRect/>
          </a:stretch>
        </p:blipFill>
        <p:spPr>
          <a:xfrm>
            <a:off x="236220" y="2349500"/>
            <a:ext cx="4212701" cy="3621338"/>
          </a:xfrm>
          <a:prstGeom prst="rect">
            <a:avLst/>
          </a:prstGeom>
        </p:spPr>
      </p:pic>
      <p:pic>
        <p:nvPicPr>
          <p:cNvPr id="8" name="Image 7">
            <a:extLst>
              <a:ext uri="{FF2B5EF4-FFF2-40B4-BE49-F238E27FC236}">
                <a16:creationId xmlns:a16="http://schemas.microsoft.com/office/drawing/2014/main" id="{263BE9E2-8EAD-A452-1613-3A1669F2D1FD}"/>
              </a:ext>
            </a:extLst>
          </p:cNvPr>
          <p:cNvPicPr>
            <a:picLocks noChangeAspect="1"/>
          </p:cNvPicPr>
          <p:nvPr/>
        </p:nvPicPr>
        <p:blipFill>
          <a:blip r:embed="rId3"/>
          <a:stretch>
            <a:fillRect/>
          </a:stretch>
        </p:blipFill>
        <p:spPr>
          <a:xfrm>
            <a:off x="4749800" y="2349500"/>
            <a:ext cx="4212701" cy="3621338"/>
          </a:xfrm>
          <a:prstGeom prst="rect">
            <a:avLst/>
          </a:prstGeom>
        </p:spPr>
      </p:pic>
    </p:spTree>
    <p:extLst>
      <p:ext uri="{BB962C8B-B14F-4D97-AF65-F5344CB8AC3E}">
        <p14:creationId xmlns:p14="http://schemas.microsoft.com/office/powerpoint/2010/main" val="3531292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4957FB98-0295-ACB7-4910-E8F9F12B1934}"/>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32FDCF5-D730-FF07-9C8F-DF377936F5F1}"/>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3A7C0E5-4A15-C28A-5924-25F998FCBC9C}"/>
              </a:ext>
            </a:extLst>
          </p:cNvPr>
          <p:cNvPicPr>
            <a:picLocks noChangeAspect="1"/>
          </p:cNvPicPr>
          <p:nvPr/>
        </p:nvPicPr>
        <p:blipFill>
          <a:blip r:embed="rId2"/>
          <a:stretch>
            <a:fillRect/>
          </a:stretch>
        </p:blipFill>
        <p:spPr>
          <a:xfrm>
            <a:off x="317500" y="1142999"/>
            <a:ext cx="5763260" cy="2587765"/>
          </a:xfrm>
          <a:prstGeom prst="rect">
            <a:avLst/>
          </a:prstGeom>
        </p:spPr>
      </p:pic>
      <p:pic>
        <p:nvPicPr>
          <p:cNvPr id="3" name="Image 2">
            <a:extLst>
              <a:ext uri="{FF2B5EF4-FFF2-40B4-BE49-F238E27FC236}">
                <a16:creationId xmlns:a16="http://schemas.microsoft.com/office/drawing/2014/main" id="{A8294379-344A-F11E-000B-1449127C9146}"/>
              </a:ext>
            </a:extLst>
          </p:cNvPr>
          <p:cNvPicPr>
            <a:picLocks noChangeAspect="1"/>
          </p:cNvPicPr>
          <p:nvPr/>
        </p:nvPicPr>
        <p:blipFill>
          <a:blip r:embed="rId3"/>
          <a:stretch>
            <a:fillRect/>
          </a:stretch>
        </p:blipFill>
        <p:spPr>
          <a:xfrm>
            <a:off x="2478024" y="3068427"/>
            <a:ext cx="5904352" cy="3689719"/>
          </a:xfrm>
          <a:prstGeom prst="rect">
            <a:avLst/>
          </a:prstGeom>
        </p:spPr>
      </p:pic>
    </p:spTree>
    <p:extLst>
      <p:ext uri="{BB962C8B-B14F-4D97-AF65-F5344CB8AC3E}">
        <p14:creationId xmlns:p14="http://schemas.microsoft.com/office/powerpoint/2010/main" val="3902550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47C41DE4-721C-FDB0-9A44-C6B0C4891EE9}"/>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1074796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9CE43C4E-72B1-CA4C-AB55-2FBBF02FCB71}"/>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257427134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5684</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700</cp:revision>
  <cp:lastPrinted>2012-02-01T10:00:25Z</cp:lastPrinted>
  <dcterms:created xsi:type="dcterms:W3CDTF">2010-04-23T15:09:35Z</dcterms:created>
  <dcterms:modified xsi:type="dcterms:W3CDTF">2022-05-04T09:12:32Z</dcterms:modified>
</cp:coreProperties>
</file>