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502" r:id="rId8"/>
    <p:sldId id="470" r:id="rId9"/>
    <p:sldId id="459" r:id="rId10"/>
    <p:sldId id="497" r:id="rId11"/>
    <p:sldId id="499" r:id="rId12"/>
    <p:sldId id="500" r:id="rId13"/>
    <p:sldId id="501"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09/06/2022</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6/9/2022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550432" y="2745039"/>
            <a:ext cx="2043137" cy="82182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6/9/2022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6/9/2022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6/9/2022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6/9/2022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6/9/2022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6/9/2022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6/9/2022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6/9/2022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6/9/2022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6/9/2022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22439" y="324201"/>
            <a:ext cx="838928" cy="337445"/>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6/9/2022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6/9/2022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6/9/2022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6/9/2022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6/9/2022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6/9/2022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6/9/2022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6/9/2022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6/9/2022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6/9/2022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6/9/2022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6/9/2022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6/9/2022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6/9/2022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6/9/2022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6/9/2022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6/9/2022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6/9/2022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6/9/2022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6/9/2022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6/9/2022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6/9/2022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6/9/2022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6/9/2022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6/9/2022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6/9/2022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31/05/2022</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6" name="Image 5">
            <a:extLst>
              <a:ext uri="{FF2B5EF4-FFF2-40B4-BE49-F238E27FC236}">
                <a16:creationId xmlns:a16="http://schemas.microsoft.com/office/drawing/2014/main" id="{49C8A809-49B4-E1CE-9847-E21483FFC99A}"/>
              </a:ext>
            </a:extLst>
          </p:cNvPr>
          <p:cNvPicPr>
            <a:picLocks noChangeAspect="1"/>
          </p:cNvPicPr>
          <p:nvPr/>
        </p:nvPicPr>
        <p:blipFill>
          <a:blip r:embed="rId2"/>
          <a:stretch>
            <a:fillRect/>
          </a:stretch>
        </p:blipFill>
        <p:spPr>
          <a:xfrm>
            <a:off x="240428" y="2349500"/>
            <a:ext cx="4200508" cy="3572566"/>
          </a:xfrm>
          <a:prstGeom prst="rect">
            <a:avLst/>
          </a:prstGeom>
        </p:spPr>
      </p:pic>
      <p:pic>
        <p:nvPicPr>
          <p:cNvPr id="8" name="Image 7">
            <a:extLst>
              <a:ext uri="{FF2B5EF4-FFF2-40B4-BE49-F238E27FC236}">
                <a16:creationId xmlns:a16="http://schemas.microsoft.com/office/drawing/2014/main" id="{C47543E9-1BCC-8D41-5F2C-5848A0F4A7FE}"/>
              </a:ext>
            </a:extLst>
          </p:cNvPr>
          <p:cNvPicPr>
            <a:picLocks noChangeAspect="1"/>
          </p:cNvPicPr>
          <p:nvPr/>
        </p:nvPicPr>
        <p:blipFill>
          <a:blip r:embed="rId3"/>
          <a:stretch>
            <a:fillRect/>
          </a:stretch>
        </p:blipFill>
        <p:spPr>
          <a:xfrm>
            <a:off x="4754008" y="2349500"/>
            <a:ext cx="4200508" cy="3566469"/>
          </a:xfrm>
          <a:prstGeom prst="rect">
            <a:avLst/>
          </a:prstGeom>
        </p:spPr>
      </p:pic>
    </p:spTree>
    <p:extLst>
      <p:ext uri="{BB962C8B-B14F-4D97-AF65-F5344CB8AC3E}">
        <p14:creationId xmlns:p14="http://schemas.microsoft.com/office/powerpoint/2010/main" val="12846607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6" name="Image 5">
            <a:extLst>
              <a:ext uri="{FF2B5EF4-FFF2-40B4-BE49-F238E27FC236}">
                <a16:creationId xmlns:a16="http://schemas.microsoft.com/office/drawing/2014/main" id="{3E3F47B1-B739-8FAC-7579-5FFAB0A46B04}"/>
              </a:ext>
            </a:extLst>
          </p:cNvPr>
          <p:cNvPicPr>
            <a:picLocks noChangeAspect="1"/>
          </p:cNvPicPr>
          <p:nvPr/>
        </p:nvPicPr>
        <p:blipFill>
          <a:blip r:embed="rId2"/>
          <a:stretch>
            <a:fillRect/>
          </a:stretch>
        </p:blipFill>
        <p:spPr>
          <a:xfrm>
            <a:off x="240428" y="2349500"/>
            <a:ext cx="4200508" cy="3572566"/>
          </a:xfrm>
          <a:prstGeom prst="rect">
            <a:avLst/>
          </a:prstGeom>
        </p:spPr>
      </p:pic>
      <p:pic>
        <p:nvPicPr>
          <p:cNvPr id="8" name="Image 7">
            <a:extLst>
              <a:ext uri="{FF2B5EF4-FFF2-40B4-BE49-F238E27FC236}">
                <a16:creationId xmlns:a16="http://schemas.microsoft.com/office/drawing/2014/main" id="{D51947CC-66A7-CB50-D7C3-6A0769871890}"/>
              </a:ext>
            </a:extLst>
          </p:cNvPr>
          <p:cNvPicPr>
            <a:picLocks noChangeAspect="1"/>
          </p:cNvPicPr>
          <p:nvPr/>
        </p:nvPicPr>
        <p:blipFill>
          <a:blip r:embed="rId3"/>
          <a:stretch>
            <a:fillRect/>
          </a:stretch>
        </p:blipFill>
        <p:spPr>
          <a:xfrm>
            <a:off x="4779408" y="2353763"/>
            <a:ext cx="4200508" cy="3566469"/>
          </a:xfrm>
          <a:prstGeom prst="rect">
            <a:avLst/>
          </a:prstGeom>
        </p:spPr>
      </p:pic>
    </p:spTree>
    <p:extLst>
      <p:ext uri="{BB962C8B-B14F-4D97-AF65-F5344CB8AC3E}">
        <p14:creationId xmlns:p14="http://schemas.microsoft.com/office/powerpoint/2010/main" val="35323195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6" name="Image 5">
            <a:extLst>
              <a:ext uri="{FF2B5EF4-FFF2-40B4-BE49-F238E27FC236}">
                <a16:creationId xmlns:a16="http://schemas.microsoft.com/office/drawing/2014/main" id="{C50F6F8D-B261-B0AF-115E-04B6A3F6A7D4}"/>
              </a:ext>
            </a:extLst>
          </p:cNvPr>
          <p:cNvPicPr>
            <a:picLocks noChangeAspect="1"/>
          </p:cNvPicPr>
          <p:nvPr/>
        </p:nvPicPr>
        <p:blipFill>
          <a:blip r:embed="rId2"/>
          <a:stretch>
            <a:fillRect/>
          </a:stretch>
        </p:blipFill>
        <p:spPr>
          <a:xfrm>
            <a:off x="240428" y="2346142"/>
            <a:ext cx="4200508" cy="3572566"/>
          </a:xfrm>
          <a:prstGeom prst="rect">
            <a:avLst/>
          </a:prstGeom>
        </p:spPr>
      </p:pic>
      <p:pic>
        <p:nvPicPr>
          <p:cNvPr id="8" name="Image 7">
            <a:extLst>
              <a:ext uri="{FF2B5EF4-FFF2-40B4-BE49-F238E27FC236}">
                <a16:creationId xmlns:a16="http://schemas.microsoft.com/office/drawing/2014/main" id="{EE7DF15C-2DC8-5BF4-69CC-E8EF35C883A6}"/>
              </a:ext>
            </a:extLst>
          </p:cNvPr>
          <p:cNvPicPr>
            <a:picLocks noChangeAspect="1"/>
          </p:cNvPicPr>
          <p:nvPr/>
        </p:nvPicPr>
        <p:blipFill>
          <a:blip r:embed="rId3"/>
          <a:stretch>
            <a:fillRect/>
          </a:stretch>
        </p:blipFill>
        <p:spPr>
          <a:xfrm>
            <a:off x="4726762" y="2352239"/>
            <a:ext cx="4200508" cy="3566469"/>
          </a:xfrm>
          <a:prstGeom prst="rect">
            <a:avLst/>
          </a:prstGeom>
        </p:spPr>
      </p:pic>
    </p:spTree>
    <p:extLst>
      <p:ext uri="{BB962C8B-B14F-4D97-AF65-F5344CB8AC3E}">
        <p14:creationId xmlns:p14="http://schemas.microsoft.com/office/powerpoint/2010/main" val="20362536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CE9EA2DF-74BC-1B6F-E08E-D5BE3CF0C8A8}"/>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BFE8BDEE-EDC8-B4E2-A884-C6ED29332CCB}"/>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Image 2">
            <a:extLst>
              <a:ext uri="{FF2B5EF4-FFF2-40B4-BE49-F238E27FC236}">
                <a16:creationId xmlns:a16="http://schemas.microsoft.com/office/drawing/2014/main" id="{0A40F56C-347A-D3A7-259E-00AFCA4E379B}"/>
              </a:ext>
            </a:extLst>
          </p:cNvPr>
          <p:cNvPicPr>
            <a:picLocks noChangeAspect="1"/>
          </p:cNvPicPr>
          <p:nvPr/>
        </p:nvPicPr>
        <p:blipFill>
          <a:blip r:embed="rId2"/>
          <a:stretch>
            <a:fillRect/>
          </a:stretch>
        </p:blipFill>
        <p:spPr>
          <a:xfrm>
            <a:off x="2779776" y="3160181"/>
            <a:ext cx="6251824" cy="3584531"/>
          </a:xfrm>
          <a:prstGeom prst="rect">
            <a:avLst/>
          </a:prstGeom>
        </p:spPr>
      </p:pic>
      <p:pic>
        <p:nvPicPr>
          <p:cNvPr id="8" name="Image 7">
            <a:extLst>
              <a:ext uri="{FF2B5EF4-FFF2-40B4-BE49-F238E27FC236}">
                <a16:creationId xmlns:a16="http://schemas.microsoft.com/office/drawing/2014/main" id="{EC9DF55D-5BC4-B388-FDB8-E0BF196003D1}"/>
              </a:ext>
            </a:extLst>
          </p:cNvPr>
          <p:cNvPicPr>
            <a:picLocks noChangeAspect="1"/>
          </p:cNvPicPr>
          <p:nvPr/>
        </p:nvPicPr>
        <p:blipFill>
          <a:blip r:embed="rId3"/>
          <a:stretch>
            <a:fillRect/>
          </a:stretch>
        </p:blipFill>
        <p:spPr>
          <a:xfrm>
            <a:off x="231273" y="1130400"/>
            <a:ext cx="5812912" cy="1902247"/>
          </a:xfrm>
          <a:prstGeom prst="rect">
            <a:avLst/>
          </a:prstGeom>
        </p:spPr>
      </p:pic>
    </p:spTree>
    <p:extLst>
      <p:ext uri="{BB962C8B-B14F-4D97-AF65-F5344CB8AC3E}">
        <p14:creationId xmlns:p14="http://schemas.microsoft.com/office/powerpoint/2010/main" val="4139086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B7D913E6-E14D-6319-8FE3-9AEBCA6E0EA5}"/>
              </a:ext>
            </a:extLst>
          </p:cNvPr>
          <p:cNvPicPr>
            <a:picLocks noChangeAspect="1"/>
          </p:cNvPicPr>
          <p:nvPr/>
        </p:nvPicPr>
        <p:blipFill>
          <a:blip r:embed="rId2"/>
          <a:stretch>
            <a:fillRect/>
          </a:stretch>
        </p:blipFill>
        <p:spPr>
          <a:xfrm>
            <a:off x="825500" y="1270000"/>
            <a:ext cx="7368540" cy="5027676"/>
          </a:xfrm>
          <a:prstGeom prst="rect">
            <a:avLst/>
          </a:prstGeom>
        </p:spPr>
      </p:pic>
    </p:spTree>
    <p:extLst>
      <p:ext uri="{BB962C8B-B14F-4D97-AF65-F5344CB8AC3E}">
        <p14:creationId xmlns:p14="http://schemas.microsoft.com/office/powerpoint/2010/main" val="2087890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71CD7A64-C532-F9FD-F4C9-82DF47BED90A}"/>
              </a:ext>
            </a:extLst>
          </p:cNvPr>
          <p:cNvPicPr>
            <a:picLocks noChangeAspect="1"/>
          </p:cNvPicPr>
          <p:nvPr/>
        </p:nvPicPr>
        <p:blipFill>
          <a:blip r:embed="rId2"/>
          <a:stretch>
            <a:fillRect/>
          </a:stretch>
        </p:blipFill>
        <p:spPr>
          <a:xfrm>
            <a:off x="821812" y="1270000"/>
            <a:ext cx="7382896" cy="5029636"/>
          </a:xfrm>
          <a:prstGeom prst="rect">
            <a:avLst/>
          </a:prstGeom>
        </p:spPr>
      </p:pic>
    </p:spTree>
    <p:extLst>
      <p:ext uri="{BB962C8B-B14F-4D97-AF65-F5344CB8AC3E}">
        <p14:creationId xmlns:p14="http://schemas.microsoft.com/office/powerpoint/2010/main" val="257015256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5685</TotalTime>
  <Words>634</Words>
  <Application>Microsoft Office PowerPoint</Application>
  <PresentationFormat>Affichage à l'écran (4:3)</PresentationFormat>
  <Paragraphs>65</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- 2020</vt:lpstr>
      <vt:lpstr>EURUSD - 2021</vt:lpstr>
      <vt:lpstr>EURUSD - 2022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Miguel De Sousa</cp:lastModifiedBy>
  <cp:revision>700</cp:revision>
  <cp:lastPrinted>2012-02-01T10:00:25Z</cp:lastPrinted>
  <dcterms:created xsi:type="dcterms:W3CDTF">2010-04-23T15:09:35Z</dcterms:created>
  <dcterms:modified xsi:type="dcterms:W3CDTF">2022-06-09T07:14:11Z</dcterms:modified>
</cp:coreProperties>
</file>