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2" r:id="rId8"/>
    <p:sldId id="470" r:id="rId9"/>
    <p:sldId id="459" r:id="rId10"/>
    <p:sldId id="497" r:id="rId11"/>
    <p:sldId id="499" r:id="rId12"/>
    <p:sldId id="500" r:id="rId13"/>
    <p:sldId id="501"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12/07/2022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7/12/2022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7/12/2022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7/12/2022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7/12/2022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7/12/2022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7/12/2022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7/12/2022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7/12/2022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7/12/2022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7/12/2022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7/12/2022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7/12/2022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7/12/2022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7/12/2022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7/12/2022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7/12/2022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7/12/2022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7/12/2022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30/06/2022</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7" name="Image 6">
            <a:extLst>
              <a:ext uri="{FF2B5EF4-FFF2-40B4-BE49-F238E27FC236}">
                <a16:creationId xmlns:a16="http://schemas.microsoft.com/office/drawing/2014/main" id="{5F8EB2F5-16D7-ED6B-23D8-4D46F46F2460}"/>
              </a:ext>
            </a:extLst>
          </p:cNvPr>
          <p:cNvPicPr>
            <a:picLocks noChangeAspect="1"/>
          </p:cNvPicPr>
          <p:nvPr/>
        </p:nvPicPr>
        <p:blipFill>
          <a:blip r:embed="rId2"/>
          <a:stretch>
            <a:fillRect/>
          </a:stretch>
        </p:blipFill>
        <p:spPr>
          <a:xfrm>
            <a:off x="240428" y="2346142"/>
            <a:ext cx="4200508" cy="3572566"/>
          </a:xfrm>
          <a:prstGeom prst="rect">
            <a:avLst/>
          </a:prstGeom>
        </p:spPr>
      </p:pic>
      <p:pic>
        <p:nvPicPr>
          <p:cNvPr id="8" name="Image 7">
            <a:extLst>
              <a:ext uri="{FF2B5EF4-FFF2-40B4-BE49-F238E27FC236}">
                <a16:creationId xmlns:a16="http://schemas.microsoft.com/office/drawing/2014/main" id="{FF516D9A-D793-8A56-9359-0769EB81A538}"/>
              </a:ext>
            </a:extLst>
          </p:cNvPr>
          <p:cNvPicPr>
            <a:picLocks noChangeAspect="1"/>
          </p:cNvPicPr>
          <p:nvPr/>
        </p:nvPicPr>
        <p:blipFill>
          <a:blip r:embed="rId3"/>
          <a:stretch>
            <a:fillRect/>
          </a:stretch>
        </p:blipFill>
        <p:spPr>
          <a:xfrm>
            <a:off x="4721681" y="2352239"/>
            <a:ext cx="4200508" cy="3566469"/>
          </a:xfrm>
          <a:prstGeom prst="rect">
            <a:avLst/>
          </a:prstGeom>
        </p:spPr>
      </p:pic>
    </p:spTree>
    <p:extLst>
      <p:ext uri="{BB962C8B-B14F-4D97-AF65-F5344CB8AC3E}">
        <p14:creationId xmlns:p14="http://schemas.microsoft.com/office/powerpoint/2010/main" val="4271384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7" name="Image 6">
            <a:extLst>
              <a:ext uri="{FF2B5EF4-FFF2-40B4-BE49-F238E27FC236}">
                <a16:creationId xmlns:a16="http://schemas.microsoft.com/office/drawing/2014/main" id="{66D42E9D-0356-5B20-DD46-E1D04493618B}"/>
              </a:ext>
            </a:extLst>
          </p:cNvPr>
          <p:cNvPicPr>
            <a:picLocks noChangeAspect="1"/>
          </p:cNvPicPr>
          <p:nvPr/>
        </p:nvPicPr>
        <p:blipFill>
          <a:blip r:embed="rId2"/>
          <a:stretch>
            <a:fillRect/>
          </a:stretch>
        </p:blipFill>
        <p:spPr>
          <a:xfrm>
            <a:off x="236220" y="2346142"/>
            <a:ext cx="4200508" cy="3572566"/>
          </a:xfrm>
          <a:prstGeom prst="rect">
            <a:avLst/>
          </a:prstGeom>
        </p:spPr>
      </p:pic>
      <p:pic>
        <p:nvPicPr>
          <p:cNvPr id="8" name="Image 7">
            <a:extLst>
              <a:ext uri="{FF2B5EF4-FFF2-40B4-BE49-F238E27FC236}">
                <a16:creationId xmlns:a16="http://schemas.microsoft.com/office/drawing/2014/main" id="{E2AF61CF-BDF7-FA51-D068-98CA616D7B36}"/>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2953571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7" name="Image 6">
            <a:extLst>
              <a:ext uri="{FF2B5EF4-FFF2-40B4-BE49-F238E27FC236}">
                <a16:creationId xmlns:a16="http://schemas.microsoft.com/office/drawing/2014/main" id="{B962A795-B814-FBC8-6693-8F4013D8E583}"/>
              </a:ext>
            </a:extLst>
          </p:cNvPr>
          <p:cNvPicPr>
            <a:picLocks noChangeAspect="1"/>
          </p:cNvPicPr>
          <p:nvPr/>
        </p:nvPicPr>
        <p:blipFill>
          <a:blip r:embed="rId2"/>
          <a:stretch>
            <a:fillRect/>
          </a:stretch>
        </p:blipFill>
        <p:spPr>
          <a:xfrm>
            <a:off x="236220" y="2349500"/>
            <a:ext cx="4200508" cy="3572566"/>
          </a:xfrm>
          <a:prstGeom prst="rect">
            <a:avLst/>
          </a:prstGeom>
        </p:spPr>
      </p:pic>
      <p:pic>
        <p:nvPicPr>
          <p:cNvPr id="8" name="Image 7">
            <a:extLst>
              <a:ext uri="{FF2B5EF4-FFF2-40B4-BE49-F238E27FC236}">
                <a16:creationId xmlns:a16="http://schemas.microsoft.com/office/drawing/2014/main" id="{EEF44DB1-51EA-BA2A-2934-EFB98E8F9870}"/>
              </a:ext>
            </a:extLst>
          </p:cNvPr>
          <p:cNvPicPr>
            <a:picLocks noChangeAspect="1"/>
          </p:cNvPicPr>
          <p:nvPr/>
        </p:nvPicPr>
        <p:blipFill>
          <a:blip r:embed="rId3"/>
          <a:stretch>
            <a:fillRect/>
          </a:stretch>
        </p:blipFill>
        <p:spPr>
          <a:xfrm>
            <a:off x="4703066" y="2349500"/>
            <a:ext cx="4200508" cy="3566469"/>
          </a:xfrm>
          <a:prstGeom prst="rect">
            <a:avLst/>
          </a:prstGeom>
        </p:spPr>
      </p:pic>
    </p:spTree>
    <p:extLst>
      <p:ext uri="{BB962C8B-B14F-4D97-AF65-F5344CB8AC3E}">
        <p14:creationId xmlns:p14="http://schemas.microsoft.com/office/powerpoint/2010/main" val="19942090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52E957D7-7CD3-1803-45E8-8915C66F4BD2}"/>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DB62FB9E-6E40-E893-EBB2-FF89798AC6CF}"/>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1F088A4D-B730-04EA-3C5D-A9E4B7BD5FA9}"/>
              </a:ext>
            </a:extLst>
          </p:cNvPr>
          <p:cNvPicPr>
            <a:picLocks noChangeAspect="1"/>
          </p:cNvPicPr>
          <p:nvPr/>
        </p:nvPicPr>
        <p:blipFill>
          <a:blip r:embed="rId2"/>
          <a:stretch>
            <a:fillRect/>
          </a:stretch>
        </p:blipFill>
        <p:spPr>
          <a:xfrm>
            <a:off x="317500" y="1143000"/>
            <a:ext cx="6028436" cy="2706832"/>
          </a:xfrm>
          <a:prstGeom prst="rect">
            <a:avLst/>
          </a:prstGeom>
        </p:spPr>
      </p:pic>
      <p:pic>
        <p:nvPicPr>
          <p:cNvPr id="8" name="Image 7">
            <a:extLst>
              <a:ext uri="{FF2B5EF4-FFF2-40B4-BE49-F238E27FC236}">
                <a16:creationId xmlns:a16="http://schemas.microsoft.com/office/drawing/2014/main" id="{DF1B8E6E-2808-984F-16F2-FBEC29FCFC0C}"/>
              </a:ext>
            </a:extLst>
          </p:cNvPr>
          <p:cNvPicPr>
            <a:picLocks noChangeAspect="1"/>
          </p:cNvPicPr>
          <p:nvPr/>
        </p:nvPicPr>
        <p:blipFill>
          <a:blip r:embed="rId3"/>
          <a:stretch>
            <a:fillRect/>
          </a:stretch>
        </p:blipFill>
        <p:spPr>
          <a:xfrm>
            <a:off x="3054096" y="3143256"/>
            <a:ext cx="5894564" cy="3593032"/>
          </a:xfrm>
          <a:prstGeom prst="rect">
            <a:avLst/>
          </a:prstGeom>
        </p:spPr>
      </p:pic>
    </p:spTree>
    <p:extLst>
      <p:ext uri="{BB962C8B-B14F-4D97-AF65-F5344CB8AC3E}">
        <p14:creationId xmlns:p14="http://schemas.microsoft.com/office/powerpoint/2010/main" val="3001103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FFCFC8D8-3834-E089-36C7-C3FE331B797A}"/>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2725889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00326632-6E28-75C1-6150-ADB598C02BB6}"/>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1196257977"/>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5683</TotalTime>
  <Words>634</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- 2020</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Miguel De Sousa</cp:lastModifiedBy>
  <cp:revision>700</cp:revision>
  <cp:lastPrinted>2012-02-01T10:00:25Z</cp:lastPrinted>
  <dcterms:created xsi:type="dcterms:W3CDTF">2010-04-23T15:09:35Z</dcterms:created>
  <dcterms:modified xsi:type="dcterms:W3CDTF">2022-07-12T12:23:43Z</dcterms:modified>
</cp:coreProperties>
</file>