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02/11/2022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9A77FEAE-8490-5E7A-C98E-715D9A0CE61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3F1871B6-5FB8-A8BC-AE86-E5E81BE0B7C7}"/>
              </a:ext>
            </a:extLst>
          </p:cNvPr>
          <p:cNvPicPr>
            <a:picLocks noChangeAspect="1"/>
          </p:cNvPicPr>
          <p:nvPr/>
        </p:nvPicPr>
        <p:blipFill>
          <a:blip r:embed="rId3"/>
          <a:stretch>
            <a:fillRect/>
          </a:stretch>
        </p:blipFill>
        <p:spPr>
          <a:xfrm>
            <a:off x="4721681" y="2349500"/>
            <a:ext cx="4206605" cy="3554276"/>
          </a:xfrm>
          <a:prstGeom prst="rect">
            <a:avLst/>
          </a:prstGeom>
        </p:spPr>
      </p:pic>
    </p:spTree>
    <p:extLst>
      <p:ext uri="{BB962C8B-B14F-4D97-AF65-F5344CB8AC3E}">
        <p14:creationId xmlns:p14="http://schemas.microsoft.com/office/powerpoint/2010/main" val="44246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C144AE3E-0DE7-BA93-8D20-BCFF34AE384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7A828643-FBEA-5491-6CD5-44713560F716}"/>
              </a:ext>
            </a:extLst>
          </p:cNvPr>
          <p:cNvPicPr>
            <a:picLocks noChangeAspect="1"/>
          </p:cNvPicPr>
          <p:nvPr/>
        </p:nvPicPr>
        <p:blipFill>
          <a:blip r:embed="rId3"/>
          <a:stretch>
            <a:fillRect/>
          </a:stretch>
        </p:blipFill>
        <p:spPr>
          <a:xfrm>
            <a:off x="4749800" y="2349500"/>
            <a:ext cx="4200508" cy="3566469"/>
          </a:xfrm>
          <a:prstGeom prst="rect">
            <a:avLst/>
          </a:prstGeom>
        </p:spPr>
      </p:pic>
    </p:spTree>
    <p:extLst>
      <p:ext uri="{BB962C8B-B14F-4D97-AF65-F5344CB8AC3E}">
        <p14:creationId xmlns:p14="http://schemas.microsoft.com/office/powerpoint/2010/main" val="2836028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EA03DE85-B1E2-93A1-4D51-0D3711D287D8}"/>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35B6094E-6E93-B716-6696-BEE92B916F05}"/>
              </a:ext>
            </a:extLst>
          </p:cNvPr>
          <p:cNvPicPr>
            <a:picLocks noChangeAspect="1"/>
          </p:cNvPicPr>
          <p:nvPr/>
        </p:nvPicPr>
        <p:blipFill>
          <a:blip r:embed="rId3"/>
          <a:stretch>
            <a:fillRect/>
          </a:stretch>
        </p:blipFill>
        <p:spPr>
          <a:xfrm>
            <a:off x="4749800" y="2352239"/>
            <a:ext cx="4200508" cy="3566469"/>
          </a:xfrm>
          <a:prstGeom prst="rect">
            <a:avLst/>
          </a:prstGeom>
        </p:spPr>
      </p:pic>
    </p:spTree>
    <p:extLst>
      <p:ext uri="{BB962C8B-B14F-4D97-AF65-F5344CB8AC3E}">
        <p14:creationId xmlns:p14="http://schemas.microsoft.com/office/powerpoint/2010/main" val="3963681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E1C5E8D-9D51-5BFF-55F5-80AFDBC062F4}"/>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7B1E973-710A-CD33-8DE2-B61E9B0D771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FC78FF0-4B89-476A-57B8-7194B80E927A}"/>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8" name="Image 7">
            <a:extLst>
              <a:ext uri="{FF2B5EF4-FFF2-40B4-BE49-F238E27FC236}">
                <a16:creationId xmlns:a16="http://schemas.microsoft.com/office/drawing/2014/main" id="{96735E93-FA67-A98B-DBED-A0425700B112}"/>
              </a:ext>
            </a:extLst>
          </p:cNvPr>
          <p:cNvPicPr>
            <a:picLocks noChangeAspect="1"/>
          </p:cNvPicPr>
          <p:nvPr/>
        </p:nvPicPr>
        <p:blipFill>
          <a:blip r:embed="rId3"/>
          <a:stretch>
            <a:fillRect/>
          </a:stretch>
        </p:blipFill>
        <p:spPr>
          <a:xfrm rot="10800000" flipH="1" flipV="1">
            <a:off x="2514600" y="2592807"/>
            <a:ext cx="6161029" cy="4011194"/>
          </a:xfrm>
          <a:prstGeom prst="rect">
            <a:avLst/>
          </a:prstGeom>
        </p:spPr>
      </p:pic>
    </p:spTree>
    <p:extLst>
      <p:ext uri="{BB962C8B-B14F-4D97-AF65-F5344CB8AC3E}">
        <p14:creationId xmlns:p14="http://schemas.microsoft.com/office/powerpoint/2010/main" val="191488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11B8A40-22CF-A82B-1C58-7410A4EDA708}"/>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440277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CEFC26D7-7FD4-5EE3-F025-9E398B2EC523}"/>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23713942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5695</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Fabian THAQI</cp:lastModifiedBy>
  <cp:revision>700</cp:revision>
  <cp:lastPrinted>2012-02-01T10:00:25Z</cp:lastPrinted>
  <dcterms:created xsi:type="dcterms:W3CDTF">2010-04-23T15:09:35Z</dcterms:created>
  <dcterms:modified xsi:type="dcterms:W3CDTF">2022-11-02T14:39:32Z</dcterms:modified>
</cp:coreProperties>
</file>