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04/11/2022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28DD25F8-CF6E-D229-71DD-900E189CDAFA}"/>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28DF5C5-D682-ADA6-63D7-0CF7088C5EC5}"/>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6960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1A857717-8B8E-F9B0-601C-498BD3DF994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F910CAC8-E13F-6439-AF68-9A3598556545}"/>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574540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9DC64F44-D27A-C687-2AA2-16C93D62525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490F4E50-776F-85CE-C8CB-7D8C0D3B8E9B}"/>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054582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6AE3A20-E045-4257-AA65-B34EE9E9AE07}"/>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DB87847-EF71-24AE-C035-71277FA9C0DE}"/>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12AC185-7413-4A35-6BC3-C4ED4F043E13}"/>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8" name="Image 7">
            <a:extLst>
              <a:ext uri="{FF2B5EF4-FFF2-40B4-BE49-F238E27FC236}">
                <a16:creationId xmlns:a16="http://schemas.microsoft.com/office/drawing/2014/main" id="{04E76AE5-BC59-C7CB-6FE6-139BA46CB149}"/>
              </a:ext>
            </a:extLst>
          </p:cNvPr>
          <p:cNvPicPr>
            <a:picLocks noChangeAspect="1"/>
          </p:cNvPicPr>
          <p:nvPr/>
        </p:nvPicPr>
        <p:blipFill>
          <a:blip r:embed="rId3"/>
          <a:stretch>
            <a:fillRect/>
          </a:stretch>
        </p:blipFill>
        <p:spPr>
          <a:xfrm>
            <a:off x="2825496" y="2577945"/>
            <a:ext cx="6001004" cy="3823462"/>
          </a:xfrm>
          <a:prstGeom prst="rect">
            <a:avLst/>
          </a:prstGeom>
        </p:spPr>
      </p:pic>
    </p:spTree>
    <p:extLst>
      <p:ext uri="{BB962C8B-B14F-4D97-AF65-F5344CB8AC3E}">
        <p14:creationId xmlns:p14="http://schemas.microsoft.com/office/powerpoint/2010/main" val="391086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420C8C1-C613-F6A3-375A-04BDBC2A66AA}"/>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4047442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174AEFF4-E5EE-B30C-D1DB-B5358EACBF97}"/>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0624223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700</cp:revision>
  <cp:lastPrinted>2012-02-01T10:00:25Z</cp:lastPrinted>
  <dcterms:created xsi:type="dcterms:W3CDTF">2010-04-23T15:09:35Z</dcterms:created>
  <dcterms:modified xsi:type="dcterms:W3CDTF">2022-11-04T08:41:23Z</dcterms:modified>
</cp:coreProperties>
</file>