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2" r:id="rId8"/>
    <p:sldId id="470" r:id="rId9"/>
    <p:sldId id="459" r:id="rId10"/>
    <p:sldId id="497" r:id="rId11"/>
    <p:sldId id="499" r:id="rId12"/>
    <p:sldId id="500" r:id="rId13"/>
    <p:sldId id="50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05/12/2022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12/5/2022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12/5/2022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12/5/2022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12/5/2022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12/5/2022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12/5/2022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12/5/2022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12/5/2022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12/5/2022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12/5/2022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12/5/2022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12/5/2022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12/5/2022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12/5/2022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12/5/2022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12/5/2022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30/11/2022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5A7BD214-D739-45CC-2EBC-408AAFE595B0}"/>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2D2E5D09-50B6-6EE1-D52C-5BFC07BD9B94}"/>
              </a:ext>
            </a:extLst>
          </p:cNvPr>
          <p:cNvPicPr>
            <a:picLocks noChangeAspect="1"/>
          </p:cNvPicPr>
          <p:nvPr/>
        </p:nvPicPr>
        <p:blipFill>
          <a:blip r:embed="rId3"/>
          <a:stretch>
            <a:fillRect/>
          </a:stretch>
        </p:blipFill>
        <p:spPr>
          <a:xfrm>
            <a:off x="4754008" y="2349500"/>
            <a:ext cx="4200508" cy="3566469"/>
          </a:xfrm>
          <a:prstGeom prst="rect">
            <a:avLst/>
          </a:prstGeom>
        </p:spPr>
      </p:pic>
    </p:spTree>
    <p:extLst>
      <p:ext uri="{BB962C8B-B14F-4D97-AF65-F5344CB8AC3E}">
        <p14:creationId xmlns:p14="http://schemas.microsoft.com/office/powerpoint/2010/main" val="1015151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CE28A6B0-B819-DB25-C018-20A1340D3BBE}"/>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B543B44F-C3B2-6920-20B5-D73A5F52C880}"/>
              </a:ext>
            </a:extLst>
          </p:cNvPr>
          <p:cNvPicPr>
            <a:picLocks noChangeAspect="1"/>
          </p:cNvPicPr>
          <p:nvPr/>
        </p:nvPicPr>
        <p:blipFill>
          <a:blip r:embed="rId3"/>
          <a:stretch>
            <a:fillRect/>
          </a:stretch>
        </p:blipFill>
        <p:spPr>
          <a:xfrm>
            <a:off x="4754008" y="2349500"/>
            <a:ext cx="4200508" cy="3566469"/>
          </a:xfrm>
          <a:prstGeom prst="rect">
            <a:avLst/>
          </a:prstGeom>
        </p:spPr>
      </p:pic>
    </p:spTree>
    <p:extLst>
      <p:ext uri="{BB962C8B-B14F-4D97-AF65-F5344CB8AC3E}">
        <p14:creationId xmlns:p14="http://schemas.microsoft.com/office/powerpoint/2010/main" val="1723535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48AF0E26-3C78-3905-894E-BB946E1A2C00}"/>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87A48DAD-CF3B-01A2-E697-711208765BE8}"/>
              </a:ext>
            </a:extLst>
          </p:cNvPr>
          <p:cNvPicPr>
            <a:picLocks noChangeAspect="1"/>
          </p:cNvPicPr>
          <p:nvPr/>
        </p:nvPicPr>
        <p:blipFill>
          <a:blip r:embed="rId3"/>
          <a:stretch>
            <a:fillRect/>
          </a:stretch>
        </p:blipFill>
        <p:spPr>
          <a:xfrm>
            <a:off x="4754008" y="2349500"/>
            <a:ext cx="4200508" cy="3566469"/>
          </a:xfrm>
          <a:prstGeom prst="rect">
            <a:avLst/>
          </a:prstGeom>
        </p:spPr>
      </p:pic>
    </p:spTree>
    <p:extLst>
      <p:ext uri="{BB962C8B-B14F-4D97-AF65-F5344CB8AC3E}">
        <p14:creationId xmlns:p14="http://schemas.microsoft.com/office/powerpoint/2010/main" val="2171491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ED306C41-5202-D1D7-2FB9-310C747B19D8}"/>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218413F-9F0D-1E2A-35FA-436BFC4DEEB7}"/>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272682F5-1B22-A383-1BF7-360C1BC7E41B}"/>
              </a:ext>
            </a:extLst>
          </p:cNvPr>
          <p:cNvPicPr>
            <a:picLocks noChangeAspect="1"/>
          </p:cNvPicPr>
          <p:nvPr/>
        </p:nvPicPr>
        <p:blipFill>
          <a:blip r:embed="rId2"/>
          <a:stretch>
            <a:fillRect/>
          </a:stretch>
        </p:blipFill>
        <p:spPr>
          <a:xfrm>
            <a:off x="317500" y="1143000"/>
            <a:ext cx="4242661" cy="1905000"/>
          </a:xfrm>
          <a:prstGeom prst="rect">
            <a:avLst/>
          </a:prstGeom>
        </p:spPr>
      </p:pic>
      <p:pic>
        <p:nvPicPr>
          <p:cNvPr id="7" name="Image 6">
            <a:extLst>
              <a:ext uri="{FF2B5EF4-FFF2-40B4-BE49-F238E27FC236}">
                <a16:creationId xmlns:a16="http://schemas.microsoft.com/office/drawing/2014/main" id="{4682AE2D-1EEC-AAA8-091A-089D5C6685ED}"/>
              </a:ext>
            </a:extLst>
          </p:cNvPr>
          <p:cNvPicPr>
            <a:picLocks noChangeAspect="1"/>
          </p:cNvPicPr>
          <p:nvPr/>
        </p:nvPicPr>
        <p:blipFill>
          <a:blip r:embed="rId3"/>
          <a:stretch>
            <a:fillRect/>
          </a:stretch>
        </p:blipFill>
        <p:spPr>
          <a:xfrm>
            <a:off x="3429000" y="3175000"/>
            <a:ext cx="5246628" cy="3429000"/>
          </a:xfrm>
          <a:prstGeom prst="rect">
            <a:avLst/>
          </a:prstGeom>
        </p:spPr>
      </p:pic>
    </p:spTree>
    <p:extLst>
      <p:ext uri="{BB962C8B-B14F-4D97-AF65-F5344CB8AC3E}">
        <p14:creationId xmlns:p14="http://schemas.microsoft.com/office/powerpoint/2010/main" val="341168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86C77D6F-5DFD-C655-062E-28C5E28E8963}"/>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3901453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61971239-68E4-B882-1258-F31E135D1836}"/>
              </a:ext>
            </a:extLst>
          </p:cNvPr>
          <p:cNvPicPr>
            <a:picLocks noChangeAspect="1"/>
          </p:cNvPicPr>
          <p:nvPr/>
        </p:nvPicPr>
        <p:blipFill>
          <a:blip r:embed="rId2"/>
          <a:stretch>
            <a:fillRect/>
          </a:stretch>
        </p:blipFill>
        <p:spPr>
          <a:xfrm>
            <a:off x="821812" y="1269564"/>
            <a:ext cx="7382896" cy="5029636"/>
          </a:xfrm>
          <a:prstGeom prst="rect">
            <a:avLst/>
          </a:prstGeom>
        </p:spPr>
      </p:pic>
    </p:spTree>
    <p:extLst>
      <p:ext uri="{BB962C8B-B14F-4D97-AF65-F5344CB8AC3E}">
        <p14:creationId xmlns:p14="http://schemas.microsoft.com/office/powerpoint/2010/main" val="160835817"/>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5682</TotalTime>
  <Words>634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Fabian THAQI</cp:lastModifiedBy>
  <cp:revision>700</cp:revision>
  <cp:lastPrinted>2012-02-01T10:00:25Z</cp:lastPrinted>
  <dcterms:created xsi:type="dcterms:W3CDTF">2010-04-23T15:09:35Z</dcterms:created>
  <dcterms:modified xsi:type="dcterms:W3CDTF">2022-12-05T08:33:03Z</dcterms:modified>
</cp:coreProperties>
</file>