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550432" y="2745039"/>
            <a:ext cx="2043137" cy="82182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22439" y="324201"/>
            <a:ext cx="838928" cy="337445"/>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30/12/2022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0642E676-4564-8F79-565B-1F82B9DBA53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0A72652-5865-D585-56AC-DA567AE1C28A}"/>
              </a:ext>
            </a:extLst>
          </p:cNvPr>
          <p:cNvPicPr>
            <a:picLocks noChangeAspect="1"/>
          </p:cNvPicPr>
          <p:nvPr/>
        </p:nvPicPr>
        <p:blipFill>
          <a:blip r:embed="rId3"/>
          <a:stretch>
            <a:fillRect/>
          </a:stretch>
        </p:blipFill>
        <p:spPr>
          <a:xfrm>
            <a:off x="4721681" y="2349500"/>
            <a:ext cx="4200508" cy="3566469"/>
          </a:xfrm>
          <a:prstGeom prst="rect">
            <a:avLst/>
          </a:prstGeom>
        </p:spPr>
      </p:pic>
    </p:spTree>
    <p:extLst>
      <p:ext uri="{BB962C8B-B14F-4D97-AF65-F5344CB8AC3E}">
        <p14:creationId xmlns:p14="http://schemas.microsoft.com/office/powerpoint/2010/main" val="269886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07665E23-ED90-364A-1107-157DE7D765E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3E59ABC-E73D-F430-2161-9BB165444FFD}"/>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1691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CFF2145D-D1A3-9056-9DD7-02B7FD9B2A6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B89126B-FDDC-2C1D-E425-1FADBE054160}"/>
              </a:ext>
            </a:extLst>
          </p:cNvPr>
          <p:cNvPicPr>
            <a:picLocks noChangeAspect="1"/>
          </p:cNvPicPr>
          <p:nvPr/>
        </p:nvPicPr>
        <p:blipFill>
          <a:blip r:embed="rId3"/>
          <a:stretch>
            <a:fillRect/>
          </a:stretch>
        </p:blipFill>
        <p:spPr>
          <a:xfrm>
            <a:off x="4749800" y="2349500"/>
            <a:ext cx="4194412" cy="3560373"/>
          </a:xfrm>
          <a:prstGeom prst="rect">
            <a:avLst/>
          </a:prstGeom>
        </p:spPr>
      </p:pic>
    </p:spTree>
    <p:extLst>
      <p:ext uri="{BB962C8B-B14F-4D97-AF65-F5344CB8AC3E}">
        <p14:creationId xmlns:p14="http://schemas.microsoft.com/office/powerpoint/2010/main" val="7359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0AC3CC9-A02E-42DF-9E95-BBF08979698F}"/>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FECF82D-A4D5-DDA3-0691-5C890A6FE6B2}"/>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1F9B178-AEAD-9205-5520-EDD62DFAA071}"/>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87101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16E9455E-F455-6659-C1EF-A6FA4D9EAD62}"/>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41644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AB8F0C6-2BDF-30E3-7B12-34C42A8002A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E4AA887-C69B-607D-6D17-70F7115DA89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21196702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5689</TotalTime>
  <Words>635</Words>
  <Application>Microsoft Office PowerPoint</Application>
  <PresentationFormat>Affichage à l'écran (4:3)</PresentationFormat>
  <Paragraphs>65</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699</cp:revision>
  <cp:lastPrinted>2012-02-01T10:00:25Z</cp:lastPrinted>
  <dcterms:created xsi:type="dcterms:W3CDTF">2010-04-23T15:09:35Z</dcterms:created>
  <dcterms:modified xsi:type="dcterms:W3CDTF">2023-01-12T14:20:42Z</dcterms:modified>
</cp:coreProperties>
</file>