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97" r:id="rId9"/>
    <p:sldId id="499" r:id="rId10"/>
    <p:sldId id="500" r:id="rId11"/>
    <p:sldId id="501" r:id="rId12"/>
    <p:sldId id="502"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p:scale>
          <a:sx n="100" d="100"/>
          <a:sy n="100" d="100"/>
        </p:scale>
        <p:origin x="2094" y="27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21/03/2023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3/21/2023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3/21/2023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3/21/2023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3/21/2023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3/21/2023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3/21/2023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3/21/2023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3/21/2023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3/21/2023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3/21/2023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3/21/2023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452C0366-D03C-90EA-116C-B1FB349F0FD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DEA098A6-1F7E-1075-4307-CD06114BB6E4}"/>
              </a:ext>
            </a:extLst>
          </p:cNvPr>
          <p:cNvPicPr>
            <a:picLocks noChangeAspect="1"/>
          </p:cNvPicPr>
          <p:nvPr/>
        </p:nvPicPr>
        <p:blipFill>
          <a:blip r:embed="rId3"/>
          <a:stretch>
            <a:fillRect/>
          </a:stretch>
        </p:blipFill>
        <p:spPr>
          <a:xfrm>
            <a:off x="4754008" y="2349500"/>
            <a:ext cx="4200508" cy="3578662"/>
          </a:xfrm>
          <a:prstGeom prst="rect">
            <a:avLst/>
          </a:prstGeom>
        </p:spPr>
      </p:pic>
    </p:spTree>
    <p:extLst>
      <p:ext uri="{BB962C8B-B14F-4D97-AF65-F5344CB8AC3E}">
        <p14:creationId xmlns:p14="http://schemas.microsoft.com/office/powerpoint/2010/main" val="574141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8DE6F4FF-3471-58C8-9DA7-16D37B187B1C}"/>
              </a:ext>
            </a:extLst>
          </p:cNvPr>
          <p:cNvPicPr>
            <a:picLocks noChangeAspect="1"/>
          </p:cNvPicPr>
          <p:nvPr/>
        </p:nvPicPr>
        <p:blipFill>
          <a:blip r:embed="rId2"/>
          <a:stretch>
            <a:fillRect/>
          </a:stretch>
        </p:blipFill>
        <p:spPr>
          <a:xfrm>
            <a:off x="236220" y="2349500"/>
            <a:ext cx="4200508" cy="3535986"/>
          </a:xfrm>
          <a:prstGeom prst="rect">
            <a:avLst/>
          </a:prstGeom>
        </p:spPr>
      </p:pic>
      <p:pic>
        <p:nvPicPr>
          <p:cNvPr id="8" name="Image 7">
            <a:extLst>
              <a:ext uri="{FF2B5EF4-FFF2-40B4-BE49-F238E27FC236}">
                <a16:creationId xmlns:a16="http://schemas.microsoft.com/office/drawing/2014/main" id="{27EAF261-54A2-814F-DD8B-CA33AFFBA6CA}"/>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963157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75E8382-238B-4058-E7AB-A691623CDC2F}"/>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5498C34-2230-B570-2EDF-641BEFCB2C7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AEC9CB43-76FC-428D-B977-B2971980DDA6}"/>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601087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0F8941F3-4E32-8634-DD0A-93F4C3A0414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2521CFE0-BF52-CF7B-FCC4-BBCD99FD7257}"/>
              </a:ext>
            </a:extLst>
          </p:cNvPr>
          <p:cNvPicPr>
            <a:picLocks noChangeAspect="1"/>
          </p:cNvPicPr>
          <p:nvPr/>
        </p:nvPicPr>
        <p:blipFill>
          <a:blip r:embed="rId3"/>
          <a:stretch>
            <a:fillRect/>
          </a:stretch>
        </p:blipFill>
        <p:spPr>
          <a:xfrm>
            <a:off x="4747911" y="2349500"/>
            <a:ext cx="4206605" cy="3554276"/>
          </a:xfrm>
          <a:prstGeom prst="rect">
            <a:avLst/>
          </a:prstGeom>
        </p:spPr>
      </p:pic>
    </p:spTree>
    <p:extLst>
      <p:ext uri="{BB962C8B-B14F-4D97-AF65-F5344CB8AC3E}">
        <p14:creationId xmlns:p14="http://schemas.microsoft.com/office/powerpoint/2010/main" val="2867677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8CF9002B-6AD2-1BB3-59C5-89AEF49AC53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26D33713-969F-49C2-878B-2E4E989C8748}"/>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263994880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5697</TotalTime>
  <Words>630</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Synthesis</vt:lpstr>
      <vt:lpstr>EURUSD - 2020</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700</cp:revision>
  <cp:lastPrinted>2012-02-01T10:00:25Z</cp:lastPrinted>
  <dcterms:created xsi:type="dcterms:W3CDTF">2010-04-23T15:09:35Z</dcterms:created>
  <dcterms:modified xsi:type="dcterms:W3CDTF">2023-03-21T16:11:01Z</dcterms:modified>
</cp:coreProperties>
</file>