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06/04/2023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4/6/2023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4/6/2023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4/6/2023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4/6/2023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4/6/2023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4/6/2023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4/6/2023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4/6/2023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4/6/2023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4/6/2023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4/6/2023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4/6/2023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4/6/2023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4/6/2023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4/6/2023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799481D6-AFBE-11C0-FDF4-FEB66784464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8241CA2E-7E3E-5005-15BC-20A13ED4658E}"/>
              </a:ext>
            </a:extLst>
          </p:cNvPr>
          <p:cNvPicPr preferRelativeResize="0">
            <a:picLocks/>
          </p:cNvPicPr>
          <p:nvPr/>
        </p:nvPicPr>
        <p:blipFill>
          <a:blip r:embed="rId3"/>
          <a:stretch>
            <a:fillRect/>
          </a:stretch>
        </p:blipFill>
        <p:spPr>
          <a:xfrm>
            <a:off x="4746542" y="2351108"/>
            <a:ext cx="4172400" cy="3567600"/>
          </a:xfrm>
          <a:prstGeom prst="rect">
            <a:avLst/>
          </a:prstGeom>
        </p:spPr>
      </p:pic>
    </p:spTree>
    <p:extLst>
      <p:ext uri="{BB962C8B-B14F-4D97-AF65-F5344CB8AC3E}">
        <p14:creationId xmlns:p14="http://schemas.microsoft.com/office/powerpoint/2010/main" val="246110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C667B34-2C2F-55EE-69FE-DCBA31839F81}"/>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50F5597-4C87-8307-F0BA-A3BB5FDCCDD6}"/>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F09CFB6-6520-156F-2E08-6F228FEF2213}"/>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2842815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72DEDEA5-C92A-96B9-0403-ECE07E54ACC8}"/>
              </a:ext>
            </a:extLst>
          </p:cNvPr>
          <p:cNvPicPr preferRelativeResize="0">
            <a:picLocks/>
          </p:cNvPicPr>
          <p:nvPr/>
        </p:nvPicPr>
        <p:blipFill>
          <a:blip r:embed="rId2"/>
          <a:stretch>
            <a:fillRect/>
          </a:stretch>
        </p:blipFill>
        <p:spPr>
          <a:xfrm>
            <a:off x="825500" y="1268476"/>
            <a:ext cx="7369200" cy="5029200"/>
          </a:xfrm>
          <a:prstGeom prst="rect">
            <a:avLst/>
          </a:prstGeom>
        </p:spPr>
      </p:pic>
    </p:spTree>
    <p:extLst>
      <p:ext uri="{BB962C8B-B14F-4D97-AF65-F5344CB8AC3E}">
        <p14:creationId xmlns:p14="http://schemas.microsoft.com/office/powerpoint/2010/main" val="1246321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9DEE000F-BD7D-0581-A4F2-079087902AE1}"/>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3315AB2-1E75-2702-6A4C-082B50D60FE5}"/>
              </a:ext>
            </a:extLst>
          </p:cNvPr>
          <p:cNvPicPr>
            <a:picLocks noChangeAspect="1"/>
          </p:cNvPicPr>
          <p:nvPr/>
        </p:nvPicPr>
        <p:blipFill>
          <a:blip r:embed="rId3"/>
          <a:stretch>
            <a:fillRect/>
          </a:stretch>
        </p:blipFill>
        <p:spPr>
          <a:xfrm>
            <a:off x="4745807" y="2349500"/>
            <a:ext cx="4173135" cy="3569208"/>
          </a:xfrm>
          <a:prstGeom prst="rect">
            <a:avLst/>
          </a:prstGeom>
        </p:spPr>
      </p:pic>
    </p:spTree>
    <p:extLst>
      <p:ext uri="{BB962C8B-B14F-4D97-AF65-F5344CB8AC3E}">
        <p14:creationId xmlns:p14="http://schemas.microsoft.com/office/powerpoint/2010/main" val="283595008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5686</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2023-04-06T07:59:54Z</dcterms:modified>
</cp:coreProperties>
</file>