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470" r:id="rId8"/>
    <p:sldId id="459" r:id="rId9"/>
    <p:sldId id="497" r:id="rId10"/>
    <p:sldId id="499" r:id="rId11"/>
    <p:sldId id="500"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8" d="100"/>
          <a:sy n="108" d="100"/>
        </p:scale>
        <p:origin x="113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04/05/2023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5/4/2023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550432" y="2745039"/>
            <a:ext cx="2043137" cy="82182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5/4/2023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5/4/2023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5/4/2023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5/4/2023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5/4/2023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5/4/2023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5/4/2023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5/4/2023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5/4/2023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22439" y="324201"/>
            <a:ext cx="838928" cy="337445"/>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5/4/2023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5/4/2023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5/4/2023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5/4/2023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5/4/2023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5/4/2023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5/4/2023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5/4/2023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5/4/2023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28/04/2023</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a:t>
            </a:r>
          </a:p>
        </p:txBody>
      </p:sp>
      <p:pic>
        <p:nvPicPr>
          <p:cNvPr id="6" name="Image 5">
            <a:extLst>
              <a:ext uri="{FF2B5EF4-FFF2-40B4-BE49-F238E27FC236}">
                <a16:creationId xmlns:a16="http://schemas.microsoft.com/office/drawing/2014/main" id="{209467F7-2D31-7ACA-2239-15436E8EF772}"/>
              </a:ext>
            </a:extLst>
          </p:cNvPr>
          <p:cNvPicPr>
            <a:picLocks/>
          </p:cNvPicPr>
          <p:nvPr/>
        </p:nvPicPr>
        <p:blipFill>
          <a:blip r:embed="rId2"/>
          <a:stretch>
            <a:fillRect/>
          </a:stretch>
        </p:blipFill>
        <p:spPr>
          <a:xfrm>
            <a:off x="236220" y="2351108"/>
            <a:ext cx="4204800" cy="3567600"/>
          </a:xfrm>
          <a:prstGeom prst="rect">
            <a:avLst/>
          </a:prstGeom>
        </p:spPr>
      </p:pic>
      <p:pic>
        <p:nvPicPr>
          <p:cNvPr id="8" name="Image 7">
            <a:extLst>
              <a:ext uri="{FF2B5EF4-FFF2-40B4-BE49-F238E27FC236}">
                <a16:creationId xmlns:a16="http://schemas.microsoft.com/office/drawing/2014/main" id="{F2687635-FE93-341E-CB8D-9237760EB066}"/>
              </a:ext>
            </a:extLst>
          </p:cNvPr>
          <p:cNvPicPr>
            <a:picLocks/>
          </p:cNvPicPr>
          <p:nvPr/>
        </p:nvPicPr>
        <p:blipFill>
          <a:blip r:embed="rId3"/>
          <a:stretch>
            <a:fillRect/>
          </a:stretch>
        </p:blipFill>
        <p:spPr>
          <a:xfrm>
            <a:off x="4749800" y="2349500"/>
            <a:ext cx="4204800" cy="3567600"/>
          </a:xfrm>
          <a:prstGeom prst="rect">
            <a:avLst/>
          </a:prstGeom>
        </p:spPr>
      </p:pic>
    </p:spTree>
    <p:extLst>
      <p:ext uri="{BB962C8B-B14F-4D97-AF65-F5344CB8AC3E}">
        <p14:creationId xmlns:p14="http://schemas.microsoft.com/office/powerpoint/2010/main" val="962955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13939F75-AFDD-AC5B-D606-6CA336203993}"/>
              </a:ext>
            </a:extLst>
          </p:cNvPr>
          <p:cNvPicPr>
            <a:picLocks noChangeAspect="1"/>
          </p:cNvPicPr>
          <p:nvPr/>
        </p:nvPicPr>
        <p:blipFill>
          <a:blip r:embed="rId2"/>
          <a:stretch>
            <a:fillRect/>
          </a:stretch>
        </p:blipFill>
        <p:spPr>
          <a:xfrm>
            <a:off x="127000" y="1524000"/>
            <a:ext cx="8890000" cy="764932"/>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6550AE87-7245-3C68-386E-BB88BC9E6E58}"/>
              </a:ext>
            </a:extLst>
          </p:cNvPr>
          <p:cNvPicPr>
            <a:picLocks noChangeAspect="1"/>
          </p:cNvPicPr>
          <p:nvPr/>
        </p:nvPicPr>
        <p:blipFill>
          <a:blip r:embed="rId2"/>
          <a:stretch>
            <a:fillRect/>
          </a:stretch>
        </p:blipFill>
        <p:spPr>
          <a:xfrm>
            <a:off x="127000" y="1524000"/>
            <a:ext cx="8890000" cy="7763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895BCB73-0CAE-B77E-6CC8-ED4209FD4A6A}"/>
              </a:ext>
            </a:extLst>
          </p:cNvPr>
          <p:cNvPicPr>
            <a:picLocks noChangeAspect="1"/>
          </p:cNvPicPr>
          <p:nvPr/>
        </p:nvPicPr>
        <p:blipFill>
          <a:blip r:embed="rId2"/>
          <a:stretch>
            <a:fillRect/>
          </a:stretch>
        </p:blipFill>
        <p:spPr>
          <a:xfrm>
            <a:off x="825500" y="1270000"/>
            <a:ext cx="7368540" cy="5027676"/>
          </a:xfrm>
          <a:prstGeom prst="rect">
            <a:avLst/>
          </a:prstGeom>
        </p:spPr>
      </p:pic>
    </p:spTree>
    <p:extLst>
      <p:ext uri="{BB962C8B-B14F-4D97-AF65-F5344CB8AC3E}">
        <p14:creationId xmlns:p14="http://schemas.microsoft.com/office/powerpoint/2010/main" val="1495859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30C95F63-BEC3-22D5-F48A-3B9DF66D0F37}"/>
              </a:ext>
            </a:extLst>
          </p:cNvPr>
          <p:cNvPicPr>
            <a:picLocks noChangeAspect="1"/>
          </p:cNvPicPr>
          <p:nvPr/>
        </p:nvPicPr>
        <p:blipFill>
          <a:blip r:embed="rId2"/>
          <a:stretch>
            <a:fillRect/>
          </a:stretch>
        </p:blipFill>
        <p:spPr>
          <a:xfrm>
            <a:off x="821812" y="1293950"/>
            <a:ext cx="7382896" cy="5005250"/>
          </a:xfrm>
          <a:prstGeom prst="rect">
            <a:avLst/>
          </a:prstGeom>
        </p:spPr>
      </p:pic>
    </p:spTree>
    <p:extLst>
      <p:ext uri="{BB962C8B-B14F-4D97-AF65-F5344CB8AC3E}">
        <p14:creationId xmlns:p14="http://schemas.microsoft.com/office/powerpoint/2010/main" val="1137938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3" name="EURUSD_ImageALLOC">
            <a:extLst>
              <a:ext uri="{FF2B5EF4-FFF2-40B4-BE49-F238E27FC236}">
                <a16:creationId xmlns:a16="http://schemas.microsoft.com/office/drawing/2014/main" id="{015DE9E4-C3C6-6D56-7757-3C8473107653}"/>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B8C6FEF3-BA96-894D-D3D7-9DCCE6E7F8ED}"/>
              </a:ext>
            </a:extLst>
          </p:cNvPr>
          <p:cNvPicPr>
            <a:picLocks/>
          </p:cNvPicPr>
          <p:nvPr/>
        </p:nvPicPr>
        <p:blipFill>
          <a:blip r:embed="rId3"/>
          <a:stretch>
            <a:fillRect/>
          </a:stretch>
        </p:blipFill>
        <p:spPr>
          <a:xfrm>
            <a:off x="4749800" y="2349500"/>
            <a:ext cx="4204800" cy="3567600"/>
          </a:xfrm>
          <a:prstGeom prst="rect">
            <a:avLst/>
          </a:prstGeom>
        </p:spPr>
      </p:pic>
    </p:spTree>
    <p:extLst>
      <p:ext uri="{BB962C8B-B14F-4D97-AF65-F5344CB8AC3E}">
        <p14:creationId xmlns:p14="http://schemas.microsoft.com/office/powerpoint/2010/main" val="1543665119"/>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5682</TotalTime>
  <Words>629</Words>
  <Application>Microsoft Office PowerPoint</Application>
  <PresentationFormat>Affichage à l'écran (4:3)</PresentationFormat>
  <Paragraphs>63</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- 2022</vt:lpstr>
      <vt:lpstr>EURUSD - 2023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Eliott Gabrielle</cp:lastModifiedBy>
  <cp:revision>699</cp:revision>
  <cp:lastPrinted>2012-02-01T10:00:25Z</cp:lastPrinted>
  <dcterms:created xsi:type="dcterms:W3CDTF">2010-04-23T15:09:35Z</dcterms:created>
  <dcterms:modified xsi:type="dcterms:W3CDTF">2023-05-04T15:36:04Z</dcterms:modified>
</cp:coreProperties>
</file>