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5"/>
  </p:notesMasterIdLst>
  <p:sldIdLst>
    <p:sldId id="256" r:id="rId3"/>
    <p:sldId id="466" r:id="rId4"/>
    <p:sldId id="476" r:id="rId5"/>
    <p:sldId id="493" r:id="rId6"/>
    <p:sldId id="494" r:id="rId7"/>
    <p:sldId id="470" r:id="rId8"/>
    <p:sldId id="459" r:id="rId9"/>
    <p:sldId id="497" r:id="rId10"/>
    <p:sldId id="499" r:id="rId11"/>
    <p:sldId id="500" r:id="rId12"/>
    <p:sldId id="409" r:id="rId13"/>
    <p:sldId id="410" r:id="rId14"/>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8" d="100"/>
          <a:sy n="108" d="100"/>
        </p:scale>
        <p:origin x="113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06/06/2023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6/6/2023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550432" y="2745039"/>
            <a:ext cx="2043137" cy="82182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6/6/2023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6/6/2023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6/6/2023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6/6/2023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6/6/2023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6/6/2023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6/6/2023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6/6/2023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6/6/2023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22439" y="324201"/>
            <a:ext cx="838928" cy="337445"/>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6/6/2023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6/6/2023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6/6/2023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6/6/2023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6/6/2023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6/6/2023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6/6/2023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6/6/2023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6/6/2023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31/05/2023</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- 2023</a:t>
            </a:r>
          </a:p>
        </p:txBody>
      </p:sp>
      <p:pic>
        <p:nvPicPr>
          <p:cNvPr id="6" name="Image 5">
            <a:extLst>
              <a:ext uri="{FF2B5EF4-FFF2-40B4-BE49-F238E27FC236}">
                <a16:creationId xmlns:a16="http://schemas.microsoft.com/office/drawing/2014/main" id="{A44FAB35-7270-0F52-D0E1-892528DE5BD4}"/>
              </a:ext>
            </a:extLst>
          </p:cNvPr>
          <p:cNvPicPr preferRelativeResize="0">
            <a:picLocks/>
          </p:cNvPicPr>
          <p:nvPr/>
        </p:nvPicPr>
        <p:blipFill>
          <a:blip r:embed="rId2"/>
          <a:stretch>
            <a:fillRect/>
          </a:stretch>
        </p:blipFill>
        <p:spPr>
          <a:xfrm>
            <a:off x="236237" y="2350175"/>
            <a:ext cx="4200508" cy="3571200"/>
          </a:xfrm>
          <a:prstGeom prst="rect">
            <a:avLst/>
          </a:prstGeom>
        </p:spPr>
      </p:pic>
      <p:pic>
        <p:nvPicPr>
          <p:cNvPr id="8" name="Image 7">
            <a:extLst>
              <a:ext uri="{FF2B5EF4-FFF2-40B4-BE49-F238E27FC236}">
                <a16:creationId xmlns:a16="http://schemas.microsoft.com/office/drawing/2014/main" id="{D4837F9C-7D04-064B-95B8-81C93B5C95F3}"/>
              </a:ext>
            </a:extLst>
          </p:cNvPr>
          <p:cNvPicPr preferRelativeResize="0">
            <a:picLocks/>
          </p:cNvPicPr>
          <p:nvPr/>
        </p:nvPicPr>
        <p:blipFill>
          <a:blip r:embed="rId3"/>
          <a:stretch>
            <a:fillRect/>
          </a:stretch>
        </p:blipFill>
        <p:spPr>
          <a:xfrm>
            <a:off x="4749800" y="2339375"/>
            <a:ext cx="4212701" cy="3582000"/>
          </a:xfrm>
          <a:prstGeom prst="rect">
            <a:avLst/>
          </a:prstGeom>
        </p:spPr>
      </p:pic>
    </p:spTree>
    <p:extLst>
      <p:ext uri="{BB962C8B-B14F-4D97-AF65-F5344CB8AC3E}">
        <p14:creationId xmlns:p14="http://schemas.microsoft.com/office/powerpoint/2010/main" val="3246150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B19DA043-C184-C006-60F6-9A6888F95FC2}"/>
              </a:ext>
            </a:extLst>
          </p:cNvPr>
          <p:cNvPicPr>
            <a:picLocks noChangeAspect="1"/>
          </p:cNvPicPr>
          <p:nvPr/>
        </p:nvPicPr>
        <p:blipFill>
          <a:blip r:embed="rId2"/>
          <a:stretch>
            <a:fillRect/>
          </a:stretch>
        </p:blipFill>
        <p:spPr>
          <a:xfrm>
            <a:off x="127000" y="1524000"/>
            <a:ext cx="8890000" cy="764932"/>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66C26829-FC19-C8EC-DD17-E09AB5A429A8}"/>
              </a:ext>
            </a:extLst>
          </p:cNvPr>
          <p:cNvPicPr>
            <a:picLocks noChangeAspect="1"/>
          </p:cNvPicPr>
          <p:nvPr/>
        </p:nvPicPr>
        <p:blipFill>
          <a:blip r:embed="rId2"/>
          <a:stretch>
            <a:fillRect/>
          </a:stretch>
        </p:blipFill>
        <p:spPr>
          <a:xfrm>
            <a:off x="127000" y="1524000"/>
            <a:ext cx="8890000" cy="7763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CA46AA79-D5C3-6EFA-41A5-C5C273E3B328}"/>
              </a:ext>
            </a:extLst>
          </p:cNvPr>
          <p:cNvPicPr>
            <a:picLocks noChangeAspect="1"/>
          </p:cNvPicPr>
          <p:nvPr/>
        </p:nvPicPr>
        <p:blipFill>
          <a:blip r:embed="rId2"/>
          <a:stretch>
            <a:fillRect/>
          </a:stretch>
        </p:blipFill>
        <p:spPr>
          <a:xfrm>
            <a:off x="825500" y="1270000"/>
            <a:ext cx="7381875" cy="5038725"/>
          </a:xfrm>
          <a:prstGeom prst="rect">
            <a:avLst/>
          </a:prstGeom>
        </p:spPr>
      </p:pic>
    </p:spTree>
    <p:extLst>
      <p:ext uri="{BB962C8B-B14F-4D97-AF65-F5344CB8AC3E}">
        <p14:creationId xmlns:p14="http://schemas.microsoft.com/office/powerpoint/2010/main" val="4291915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5EAAE96D-3891-076C-4CD4-AA33952A2656}"/>
              </a:ext>
            </a:extLst>
          </p:cNvPr>
          <p:cNvPicPr>
            <a:picLocks noChangeAspect="1"/>
          </p:cNvPicPr>
          <p:nvPr/>
        </p:nvPicPr>
        <p:blipFill>
          <a:blip r:embed="rId2"/>
          <a:stretch>
            <a:fillRect/>
          </a:stretch>
        </p:blipFill>
        <p:spPr>
          <a:xfrm>
            <a:off x="800093" y="1153730"/>
            <a:ext cx="7407282" cy="5145470"/>
          </a:xfrm>
          <a:prstGeom prst="rect">
            <a:avLst/>
          </a:prstGeom>
        </p:spPr>
      </p:pic>
    </p:spTree>
    <p:extLst>
      <p:ext uri="{BB962C8B-B14F-4D97-AF65-F5344CB8AC3E}">
        <p14:creationId xmlns:p14="http://schemas.microsoft.com/office/powerpoint/2010/main" val="29455941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3" name="EURUSD_ImageALLOC">
            <a:extLst>
              <a:ext uri="{FF2B5EF4-FFF2-40B4-BE49-F238E27FC236}">
                <a16:creationId xmlns:a16="http://schemas.microsoft.com/office/drawing/2014/main" id="{3D47664A-D8D9-97DA-6F9C-B55908B52FF0}"/>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6" name="Image 5">
            <a:extLst>
              <a:ext uri="{FF2B5EF4-FFF2-40B4-BE49-F238E27FC236}">
                <a16:creationId xmlns:a16="http://schemas.microsoft.com/office/drawing/2014/main" id="{52218F42-0A9E-ADC3-E008-6669BE8170D8}"/>
              </a:ext>
            </a:extLst>
          </p:cNvPr>
          <p:cNvPicPr preferRelativeResize="0">
            <a:picLocks/>
          </p:cNvPicPr>
          <p:nvPr/>
        </p:nvPicPr>
        <p:blipFill>
          <a:blip r:embed="rId3"/>
          <a:stretch>
            <a:fillRect/>
          </a:stretch>
        </p:blipFill>
        <p:spPr>
          <a:xfrm>
            <a:off x="4749800" y="2349500"/>
            <a:ext cx="4212000" cy="3582000"/>
          </a:xfrm>
          <a:prstGeom prst="rect">
            <a:avLst/>
          </a:prstGeom>
        </p:spPr>
      </p:pic>
    </p:spTree>
    <p:extLst>
      <p:ext uri="{BB962C8B-B14F-4D97-AF65-F5344CB8AC3E}">
        <p14:creationId xmlns:p14="http://schemas.microsoft.com/office/powerpoint/2010/main" val="2717022999"/>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5683</TotalTime>
  <Words>629</Words>
  <Application>Microsoft Office PowerPoint</Application>
  <PresentationFormat>Affichage à l'écran (4:3)</PresentationFormat>
  <Paragraphs>63</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12</vt:i4>
      </vt:variant>
    </vt:vector>
  </HeadingPairs>
  <TitlesOfParts>
    <vt:vector size="19"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- 2022</vt:lpstr>
      <vt:lpstr>EURUSD - 2023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Eliott Gabrielle</cp:lastModifiedBy>
  <cp:revision>699</cp:revision>
  <cp:lastPrinted>2012-02-01T10:00:25Z</cp:lastPrinted>
  <dcterms:created xsi:type="dcterms:W3CDTF">2010-04-23T15:09:35Z</dcterms:created>
  <dcterms:modified xsi:type="dcterms:W3CDTF">2023-06-06T11:56:33Z</dcterms:modified>
</cp:coreProperties>
</file>