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5"/>
  </p:notesMasterIdLst>
  <p:sldIdLst>
    <p:sldId id="256" r:id="rId3"/>
    <p:sldId id="466" r:id="rId4"/>
    <p:sldId id="476" r:id="rId5"/>
    <p:sldId id="493" r:id="rId6"/>
    <p:sldId id="494" r:id="rId7"/>
    <p:sldId id="470" r:id="rId8"/>
    <p:sldId id="459" r:id="rId9"/>
    <p:sldId id="497" r:id="rId10"/>
    <p:sldId id="499" r:id="rId11"/>
    <p:sldId id="500" r:id="rId12"/>
    <p:sldId id="409" r:id="rId13"/>
    <p:sldId id="410" r:id="rId14"/>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7" d="100"/>
          <a:sy n="107" d="100"/>
        </p:scale>
        <p:origin x="1164" y="10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18/07/2023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7/18/2023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550432" y="2745039"/>
            <a:ext cx="2043137" cy="82182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7/18/2023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7/18/2023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7/18/2023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7/18/2023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7/18/2023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7/18/2023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7/18/2023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7/18/2023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7/18/2023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22439" y="324201"/>
            <a:ext cx="838928" cy="337445"/>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7/18/2023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7/18/2023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7/18/2023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7/18/2023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7/18/2023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7/18/2023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7/18/2023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7/18/2023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30/06/2023</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- 2023</a:t>
            </a:r>
          </a:p>
        </p:txBody>
      </p:sp>
      <p:pic>
        <p:nvPicPr>
          <p:cNvPr id="6" name="Image 5">
            <a:extLst>
              <a:ext uri="{FF2B5EF4-FFF2-40B4-BE49-F238E27FC236}">
                <a16:creationId xmlns:a16="http://schemas.microsoft.com/office/drawing/2014/main" id="{6DABBA21-39BC-BC33-6AC9-042B27B971E2}"/>
              </a:ext>
            </a:extLst>
          </p:cNvPr>
          <p:cNvPicPr preferRelativeResize="0">
            <a:picLocks/>
          </p:cNvPicPr>
          <p:nvPr/>
        </p:nvPicPr>
        <p:blipFill>
          <a:blip r:embed="rId2"/>
          <a:stretch>
            <a:fillRect/>
          </a:stretch>
        </p:blipFill>
        <p:spPr>
          <a:xfrm>
            <a:off x="236220" y="2349500"/>
            <a:ext cx="4201200" cy="3571200"/>
          </a:xfrm>
          <a:prstGeom prst="rect">
            <a:avLst/>
          </a:prstGeom>
        </p:spPr>
      </p:pic>
      <p:pic>
        <p:nvPicPr>
          <p:cNvPr id="8" name="Image 7">
            <a:extLst>
              <a:ext uri="{FF2B5EF4-FFF2-40B4-BE49-F238E27FC236}">
                <a16:creationId xmlns:a16="http://schemas.microsoft.com/office/drawing/2014/main" id="{7711D805-179A-EB01-5FB3-9969E6902835}"/>
              </a:ext>
            </a:extLst>
          </p:cNvPr>
          <p:cNvPicPr preferRelativeResize="0">
            <a:picLocks/>
          </p:cNvPicPr>
          <p:nvPr/>
        </p:nvPicPr>
        <p:blipFill>
          <a:blip r:embed="rId3"/>
          <a:stretch>
            <a:fillRect/>
          </a:stretch>
        </p:blipFill>
        <p:spPr>
          <a:xfrm>
            <a:off x="4750586" y="2349500"/>
            <a:ext cx="4201200" cy="3571200"/>
          </a:xfrm>
          <a:prstGeom prst="rect">
            <a:avLst/>
          </a:prstGeom>
        </p:spPr>
      </p:pic>
    </p:spTree>
    <p:extLst>
      <p:ext uri="{BB962C8B-B14F-4D97-AF65-F5344CB8AC3E}">
        <p14:creationId xmlns:p14="http://schemas.microsoft.com/office/powerpoint/2010/main" val="996968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A53A8EAE-AF98-CE4E-2B49-954AD1A8DF69}"/>
              </a:ext>
            </a:extLst>
          </p:cNvPr>
          <p:cNvPicPr>
            <a:picLocks noChangeAspect="1"/>
          </p:cNvPicPr>
          <p:nvPr/>
        </p:nvPicPr>
        <p:blipFill>
          <a:blip r:embed="rId2"/>
          <a:stretch>
            <a:fillRect/>
          </a:stretch>
        </p:blipFill>
        <p:spPr>
          <a:xfrm>
            <a:off x="127000" y="1524000"/>
            <a:ext cx="8890000" cy="764932"/>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7C519083-28B9-BD55-16F4-0C10E27B2747}"/>
              </a:ext>
            </a:extLst>
          </p:cNvPr>
          <p:cNvPicPr>
            <a:picLocks noChangeAspect="1"/>
          </p:cNvPicPr>
          <p:nvPr/>
        </p:nvPicPr>
        <p:blipFill>
          <a:blip r:embed="rId2"/>
          <a:stretch>
            <a:fillRect/>
          </a:stretch>
        </p:blipFill>
        <p:spPr>
          <a:xfrm>
            <a:off x="127000" y="1524000"/>
            <a:ext cx="8890000" cy="7763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67664995-1BC8-0A09-8C87-ABE8243484BA}"/>
              </a:ext>
            </a:extLst>
          </p:cNvPr>
          <p:cNvPicPr>
            <a:picLocks noChangeAspect="1"/>
          </p:cNvPicPr>
          <p:nvPr/>
        </p:nvPicPr>
        <p:blipFill>
          <a:blip r:embed="rId2"/>
          <a:stretch>
            <a:fillRect/>
          </a:stretch>
        </p:blipFill>
        <p:spPr>
          <a:xfrm>
            <a:off x="825500" y="1270000"/>
            <a:ext cx="7381875" cy="5038725"/>
          </a:xfrm>
          <a:prstGeom prst="rect">
            <a:avLst/>
          </a:prstGeom>
        </p:spPr>
      </p:pic>
    </p:spTree>
    <p:extLst>
      <p:ext uri="{BB962C8B-B14F-4D97-AF65-F5344CB8AC3E}">
        <p14:creationId xmlns:p14="http://schemas.microsoft.com/office/powerpoint/2010/main" val="40724002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62298E2C-A334-9AFD-D1F0-E22F63899FD0}"/>
              </a:ext>
            </a:extLst>
          </p:cNvPr>
          <p:cNvPicPr>
            <a:picLocks noChangeAspect="1"/>
          </p:cNvPicPr>
          <p:nvPr/>
        </p:nvPicPr>
        <p:blipFill>
          <a:blip r:embed="rId2"/>
          <a:stretch>
            <a:fillRect/>
          </a:stretch>
        </p:blipFill>
        <p:spPr>
          <a:xfrm>
            <a:off x="825500" y="1270000"/>
            <a:ext cx="7382896" cy="4993057"/>
          </a:xfrm>
          <a:prstGeom prst="rect">
            <a:avLst/>
          </a:prstGeom>
        </p:spPr>
      </p:pic>
    </p:spTree>
    <p:extLst>
      <p:ext uri="{BB962C8B-B14F-4D97-AF65-F5344CB8AC3E}">
        <p14:creationId xmlns:p14="http://schemas.microsoft.com/office/powerpoint/2010/main" val="31603045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3" name="EURUSD_ImageALLOC">
            <a:extLst>
              <a:ext uri="{FF2B5EF4-FFF2-40B4-BE49-F238E27FC236}">
                <a16:creationId xmlns:a16="http://schemas.microsoft.com/office/drawing/2014/main" id="{6D0BAAFF-6771-CB92-2CB6-EC44424CD005}"/>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6" name="Image 5">
            <a:extLst>
              <a:ext uri="{FF2B5EF4-FFF2-40B4-BE49-F238E27FC236}">
                <a16:creationId xmlns:a16="http://schemas.microsoft.com/office/drawing/2014/main" id="{780B0D3F-9C4B-51AE-5BC3-7E080E45CD5E}"/>
              </a:ext>
            </a:extLst>
          </p:cNvPr>
          <p:cNvPicPr preferRelativeResize="0">
            <a:picLocks/>
          </p:cNvPicPr>
          <p:nvPr/>
        </p:nvPicPr>
        <p:blipFill>
          <a:blip r:embed="rId3"/>
          <a:stretch>
            <a:fillRect/>
          </a:stretch>
        </p:blipFill>
        <p:spPr>
          <a:xfrm>
            <a:off x="4749800" y="2349500"/>
            <a:ext cx="4201200" cy="3571200"/>
          </a:xfrm>
          <a:prstGeom prst="rect">
            <a:avLst/>
          </a:prstGeom>
        </p:spPr>
      </p:pic>
    </p:spTree>
    <p:extLst>
      <p:ext uri="{BB962C8B-B14F-4D97-AF65-F5344CB8AC3E}">
        <p14:creationId xmlns:p14="http://schemas.microsoft.com/office/powerpoint/2010/main" val="2083061426"/>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5682</TotalTime>
  <Words>629</Words>
  <Application>Microsoft Office PowerPoint</Application>
  <PresentationFormat>Affichage à l'écran (4:3)</PresentationFormat>
  <Paragraphs>63</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12</vt:i4>
      </vt:variant>
    </vt:vector>
  </HeadingPairs>
  <TitlesOfParts>
    <vt:vector size="19"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- 2022</vt:lpstr>
      <vt:lpstr>EURUSD - 2023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Eliott Gabrielle</cp:lastModifiedBy>
  <cp:revision>699</cp:revision>
  <cp:lastPrinted>2012-02-01T10:00:25Z</cp:lastPrinted>
  <dcterms:created xsi:type="dcterms:W3CDTF">2010-04-23T15:09:35Z</dcterms:created>
  <dcterms:modified xsi:type="dcterms:W3CDTF">2023-07-18T16:16:35Z</dcterms:modified>
</cp:coreProperties>
</file>