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9" r:id="rId9"/>
    <p:sldId id="497" r:id="rId10"/>
    <p:sldId id="499" r:id="rId11"/>
    <p:sldId id="500" r:id="rId12"/>
    <p:sldId id="501"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5" d="100"/>
          <a:sy n="105" d="100"/>
        </p:scale>
        <p:origin x="122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08/08/2023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8/8/2023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8/8/2023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8/8/2023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8/8/2023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8/8/2023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8/8/2023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8/8/2023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8/8/2023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8/8/2023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8/8/2023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8/8/2023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8/8/2023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8/8/2023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8/8/2023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8/8/2023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8/8/2023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8/8/2023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8/8/2023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31/07/2023</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3" name="EURUSD_ImageALLOC">
            <a:extLst>
              <a:ext uri="{FF2B5EF4-FFF2-40B4-BE49-F238E27FC236}">
                <a16:creationId xmlns:a16="http://schemas.microsoft.com/office/drawing/2014/main" id="{04C8CEE4-25C1-3E5D-1EFF-6BD11CEF3CC6}"/>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602D4C80-B82B-12F2-F54E-C932000C7AA7}"/>
              </a:ext>
            </a:extLst>
          </p:cNvPr>
          <p:cNvPicPr preferRelativeResize="0">
            <a:picLocks/>
          </p:cNvPicPr>
          <p:nvPr/>
        </p:nvPicPr>
        <p:blipFill>
          <a:blip r:embed="rId3"/>
          <a:stretch>
            <a:fillRect/>
          </a:stretch>
        </p:blipFill>
        <p:spPr>
          <a:xfrm>
            <a:off x="4749800" y="2349500"/>
            <a:ext cx="4201200" cy="3571200"/>
          </a:xfrm>
          <a:prstGeom prst="rect">
            <a:avLst/>
          </a:prstGeom>
        </p:spPr>
      </p:pic>
    </p:spTree>
    <p:extLst>
      <p:ext uri="{BB962C8B-B14F-4D97-AF65-F5344CB8AC3E}">
        <p14:creationId xmlns:p14="http://schemas.microsoft.com/office/powerpoint/2010/main" val="13878336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3" name="EURUSD_ImageALLOC">
            <a:extLst>
              <a:ext uri="{FF2B5EF4-FFF2-40B4-BE49-F238E27FC236}">
                <a16:creationId xmlns:a16="http://schemas.microsoft.com/office/drawing/2014/main" id="{483C20FE-65C5-B55F-4DA1-E8B46BCEFCA7}"/>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C3D5B212-461B-3B70-B444-E60B6B4ACFC4}"/>
              </a:ext>
            </a:extLst>
          </p:cNvPr>
          <p:cNvPicPr preferRelativeResize="0">
            <a:picLocks/>
          </p:cNvPicPr>
          <p:nvPr/>
        </p:nvPicPr>
        <p:blipFill>
          <a:blip r:embed="rId3"/>
          <a:stretch>
            <a:fillRect/>
          </a:stretch>
        </p:blipFill>
        <p:spPr>
          <a:xfrm>
            <a:off x="4749800" y="2349500"/>
            <a:ext cx="4201200" cy="3571200"/>
          </a:xfrm>
          <a:prstGeom prst="rect">
            <a:avLst/>
          </a:prstGeom>
        </p:spPr>
      </p:pic>
    </p:spTree>
    <p:extLst>
      <p:ext uri="{BB962C8B-B14F-4D97-AF65-F5344CB8AC3E}">
        <p14:creationId xmlns:p14="http://schemas.microsoft.com/office/powerpoint/2010/main" val="42862776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CC6D0D97-2B79-0C13-9875-FD9CB9DBE09B}"/>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9EC049F9-73C7-46D2-6A71-E18B202988AB}"/>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9BE2798F-7FE1-5D24-FDA8-D166283E5D7E}"/>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3172855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EA179361-2910-6E7F-A528-1A9A9A3000C5}"/>
              </a:ext>
            </a:extLst>
          </p:cNvPr>
          <p:cNvPicPr>
            <a:picLocks noChangeAspect="1"/>
          </p:cNvPicPr>
          <p:nvPr/>
        </p:nvPicPr>
        <p:blipFill>
          <a:blip r:embed="rId2"/>
          <a:stretch>
            <a:fillRect/>
          </a:stretch>
        </p:blipFill>
        <p:spPr>
          <a:xfrm>
            <a:off x="825500" y="1270000"/>
            <a:ext cx="7395089" cy="5066215"/>
          </a:xfrm>
          <a:prstGeom prst="rect">
            <a:avLst/>
          </a:prstGeom>
        </p:spPr>
      </p:pic>
    </p:spTree>
    <p:extLst>
      <p:ext uri="{BB962C8B-B14F-4D97-AF65-F5344CB8AC3E}">
        <p14:creationId xmlns:p14="http://schemas.microsoft.com/office/powerpoint/2010/main" val="741277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3" name="EURUSD_ImageALLOC">
            <a:extLst>
              <a:ext uri="{FF2B5EF4-FFF2-40B4-BE49-F238E27FC236}">
                <a16:creationId xmlns:a16="http://schemas.microsoft.com/office/drawing/2014/main" id="{E13A2B23-3FDE-C13E-2460-53C343E1A0F6}"/>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49DA1032-E48A-A10C-9F77-81596752B1D3}"/>
              </a:ext>
            </a:extLst>
          </p:cNvPr>
          <p:cNvPicPr preferRelativeResize="0">
            <a:picLocks/>
          </p:cNvPicPr>
          <p:nvPr/>
        </p:nvPicPr>
        <p:blipFill>
          <a:blip r:embed="rId3"/>
          <a:stretch>
            <a:fillRect/>
          </a:stretch>
        </p:blipFill>
        <p:spPr>
          <a:xfrm>
            <a:off x="4749800" y="2349500"/>
            <a:ext cx="4201200" cy="3571200"/>
          </a:xfrm>
          <a:prstGeom prst="rect">
            <a:avLst/>
          </a:prstGeom>
        </p:spPr>
      </p:pic>
    </p:spTree>
    <p:extLst>
      <p:ext uri="{BB962C8B-B14F-4D97-AF65-F5344CB8AC3E}">
        <p14:creationId xmlns:p14="http://schemas.microsoft.com/office/powerpoint/2010/main" val="164852160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5681</TotalTime>
  <Words>632</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- 2021</vt:lpstr>
      <vt:lpstr>EURUSD - 2022</vt:lpstr>
      <vt:lpstr>EURUSD - 2023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699</cp:revision>
  <cp:lastPrinted>2012-02-01T10:00:25Z</cp:lastPrinted>
  <dcterms:created xsi:type="dcterms:W3CDTF">2010-04-23T15:09:35Z</dcterms:created>
  <dcterms:modified xsi:type="dcterms:W3CDTF">2023-08-08T12:44:04Z</dcterms:modified>
</cp:coreProperties>
</file>