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10/10/2023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10/10/2023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10/10/2023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10/10/2023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10/10/2023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10/10/2023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10/10/2023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10/10/2023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10/10/2023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10/10/2023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10/10/2023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10/10/2023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10/10/2023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10/10/2023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10/10/2023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10/10/2023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29/09/2023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9C4C2090-177E-C713-8687-5EB279E80EBF}"/>
              </a:ext>
            </a:extLst>
          </p:cNvPr>
          <p:cNvPicPr preferRelativeResize="0">
            <a:picLocks/>
          </p:cNvPicPr>
          <p:nvPr/>
        </p:nvPicPr>
        <p:blipFill>
          <a:blip r:embed="rId2"/>
          <a:stretch>
            <a:fillRect/>
          </a:stretch>
        </p:blipFill>
        <p:spPr>
          <a:xfrm>
            <a:off x="4749800" y="2349500"/>
            <a:ext cx="4201200" cy="3571200"/>
          </a:xfrm>
          <a:prstGeom prst="rect">
            <a:avLst/>
          </a:prstGeom>
        </p:spPr>
      </p:pic>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BB8C75D4-00F7-947E-C1F3-75854AD2F0FA}"/>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05069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C12DE4E2-B0B9-CA0A-FC2E-918586A23A5F}"/>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2E25E18C-8209-2FF0-8BD3-EDE24E5D4F89}"/>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1909161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7E87C52-2A53-A563-7486-9B04D00544AF}"/>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53358CB-F287-AECC-EDF7-35D3806F6C0A}"/>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1127184-8B8A-828A-4D0A-61D442358C53}"/>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067352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D37E90D1-DC36-383B-9FCB-BEF66D9989DC}"/>
              </a:ext>
            </a:extLst>
          </p:cNvPr>
          <p:cNvPicPr>
            <a:picLocks noChangeAspect="1"/>
          </p:cNvPicPr>
          <p:nvPr/>
        </p:nvPicPr>
        <p:blipFill>
          <a:blip r:embed="rId2"/>
          <a:stretch>
            <a:fillRect/>
          </a:stretch>
        </p:blipFill>
        <p:spPr>
          <a:xfrm>
            <a:off x="825500" y="1270000"/>
            <a:ext cx="7395089" cy="5066215"/>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777358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450E63A3-AAD2-7012-AFCB-348700C6894A}"/>
              </a:ext>
            </a:extLst>
          </p:cNvPr>
          <p:cNvPicPr preferRelativeResize="0">
            <a:picLocks/>
          </p:cNvPicPr>
          <p:nvPr/>
        </p:nvPicPr>
        <p:blipFill>
          <a:blip r:embed="rId2"/>
          <a:stretch>
            <a:fillRect/>
          </a:stretch>
        </p:blipFill>
        <p:spPr>
          <a:xfrm>
            <a:off x="4749800" y="2349500"/>
            <a:ext cx="4201200" cy="3571200"/>
          </a:xfrm>
          <a:prstGeom prst="rect">
            <a:avLst/>
          </a:prstGeom>
        </p:spPr>
      </p:pic>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C83A9FF0-3092-7CCE-1A27-29414E794B83}"/>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385048695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5691</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699</cp:revision>
  <cp:lastPrinted>2012-02-01T10:00:25Z</cp:lastPrinted>
  <dcterms:created xsi:type="dcterms:W3CDTF">2010-04-23T15:09:35Z</dcterms:created>
  <dcterms:modified xsi:type="dcterms:W3CDTF">2023-10-10T14:00:47Z</dcterms:modified>
</cp:coreProperties>
</file>