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9"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02/11/2023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11/2/2023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11/2/2023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11/2/2023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11/2/2023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11/2/2023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11/2/2023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11/2/2023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11/2/2023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11/2/2023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11/2/2023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11/2/2023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11/2/2023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11/2/2023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11/2/2023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11/2/2023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11/2/2023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11/2/2023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11/2/2023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11/2/2023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31/10/2023</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3" name="EURUSD_ImageALLOC">
            <a:extLst>
              <a:ext uri="{FF2B5EF4-FFF2-40B4-BE49-F238E27FC236}">
                <a16:creationId xmlns:a16="http://schemas.microsoft.com/office/drawing/2014/main" id="{48B33423-DCC4-38EA-0FA0-6BA25BFB127C}"/>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5" name="Image 4">
            <a:extLst>
              <a:ext uri="{FF2B5EF4-FFF2-40B4-BE49-F238E27FC236}">
                <a16:creationId xmlns:a16="http://schemas.microsoft.com/office/drawing/2014/main" id="{C76F25AD-28F9-0B28-FCB0-8CA14A7BFFB4}"/>
              </a:ext>
            </a:extLst>
          </p:cNvPr>
          <p:cNvPicPr preferRelativeResize="0">
            <a:picLocks/>
          </p:cNvPicPr>
          <p:nvPr/>
        </p:nvPicPr>
        <p:blipFill>
          <a:blip r:embed="rId3"/>
          <a:stretch>
            <a:fillRect/>
          </a:stretch>
        </p:blipFill>
        <p:spPr>
          <a:xfrm>
            <a:off x="4749800" y="2349500"/>
            <a:ext cx="4201200" cy="3571200"/>
          </a:xfrm>
          <a:prstGeom prst="rect">
            <a:avLst/>
          </a:prstGeom>
        </p:spPr>
      </p:pic>
    </p:spTree>
    <p:extLst>
      <p:ext uri="{BB962C8B-B14F-4D97-AF65-F5344CB8AC3E}">
        <p14:creationId xmlns:p14="http://schemas.microsoft.com/office/powerpoint/2010/main" val="3093053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358E872D-0400-643D-5CCE-99F6143D29FC}"/>
              </a:ext>
            </a:extLst>
          </p:cNvPr>
          <p:cNvPicPr>
            <a:picLocks noChangeAspect="1"/>
          </p:cNvPicPr>
          <p:nvPr/>
        </p:nvPicPr>
        <p:blipFill>
          <a:blip r:embed="rId2"/>
          <a:stretch>
            <a:fillRect/>
          </a:stretch>
        </p:blipFill>
        <p:spPr>
          <a:xfrm>
            <a:off x="4759342" y="2349500"/>
            <a:ext cx="4200508" cy="3566469"/>
          </a:xfrm>
          <a:prstGeom prst="rect">
            <a:avLst/>
          </a:prstGeom>
        </p:spPr>
      </p:pic>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A7D799B8-B065-B76F-7E34-FD49E0D491D4}"/>
              </a:ext>
            </a:extLst>
          </p:cNvPr>
          <p:cNvPicPr>
            <a:picLocks noChangeAspect="1"/>
          </p:cNvPicPr>
          <p:nvPr/>
        </p:nvPicPr>
        <p:blipFill>
          <a:blip r:embed="rId3"/>
          <a:stretch>
            <a:fillRect/>
          </a:stretch>
        </p:blipFill>
        <p:spPr>
          <a:xfrm>
            <a:off x="236220" y="2349500"/>
            <a:ext cx="4200525" cy="3571875"/>
          </a:xfrm>
          <a:prstGeom prst="rect">
            <a:avLst/>
          </a:prstGeom>
        </p:spPr>
      </p:pic>
    </p:spTree>
    <p:extLst>
      <p:ext uri="{BB962C8B-B14F-4D97-AF65-F5344CB8AC3E}">
        <p14:creationId xmlns:p14="http://schemas.microsoft.com/office/powerpoint/2010/main" val="410041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E45D495A-D32F-CE37-309D-26CA4384DED8}"/>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5E5FF3C0-27E8-9222-DB99-1BB15DDC7656}"/>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FF54D4EF-5B65-9744-6236-C8EE5A8EBB82}"/>
              </a:ext>
            </a:extLst>
          </p:cNvPr>
          <p:cNvPicPr>
            <a:picLocks noChangeAspect="1"/>
          </p:cNvPicPr>
          <p:nvPr/>
        </p:nvPicPr>
        <p:blipFill>
          <a:blip r:embed="rId2"/>
          <a:stretch>
            <a:fillRect/>
          </a:stretch>
        </p:blipFill>
        <p:spPr>
          <a:xfrm>
            <a:off x="825500" y="1270000"/>
            <a:ext cx="7381875" cy="5038725"/>
          </a:xfrm>
          <a:prstGeom prst="rect">
            <a:avLst/>
          </a:prstGeom>
        </p:spPr>
      </p:pic>
    </p:spTree>
    <p:extLst>
      <p:ext uri="{BB962C8B-B14F-4D97-AF65-F5344CB8AC3E}">
        <p14:creationId xmlns:p14="http://schemas.microsoft.com/office/powerpoint/2010/main" val="1447663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4" name="Image 3">
            <a:extLst>
              <a:ext uri="{FF2B5EF4-FFF2-40B4-BE49-F238E27FC236}">
                <a16:creationId xmlns:a16="http://schemas.microsoft.com/office/drawing/2014/main" id="{5E4A2F40-B42D-6CAF-B85F-7A4B674B8697}"/>
              </a:ext>
            </a:extLst>
          </p:cNvPr>
          <p:cNvPicPr>
            <a:picLocks noChangeAspect="1"/>
          </p:cNvPicPr>
          <p:nvPr/>
        </p:nvPicPr>
        <p:blipFill>
          <a:blip r:embed="rId2"/>
          <a:stretch>
            <a:fillRect/>
          </a:stretch>
        </p:blipFill>
        <p:spPr>
          <a:xfrm>
            <a:off x="825500" y="1270000"/>
            <a:ext cx="7395089" cy="5066215"/>
          </a:xfrm>
          <a:prstGeom prst="rect">
            <a:avLst/>
          </a:prstGeom>
        </p:spPr>
      </p:pic>
    </p:spTree>
    <p:extLst>
      <p:ext uri="{BB962C8B-B14F-4D97-AF65-F5344CB8AC3E}">
        <p14:creationId xmlns:p14="http://schemas.microsoft.com/office/powerpoint/2010/main" val="3965349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8DA5C3E0-2FCC-9711-30C8-D8592A706F3D}"/>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5" name="Image 4">
            <a:extLst>
              <a:ext uri="{FF2B5EF4-FFF2-40B4-BE49-F238E27FC236}">
                <a16:creationId xmlns:a16="http://schemas.microsoft.com/office/drawing/2014/main" id="{07889381-DA99-06C1-33CB-85FDC1AD6069}"/>
              </a:ext>
            </a:extLst>
          </p:cNvPr>
          <p:cNvPicPr preferRelativeResize="0">
            <a:picLocks/>
          </p:cNvPicPr>
          <p:nvPr/>
        </p:nvPicPr>
        <p:blipFill>
          <a:blip r:embed="rId3"/>
          <a:stretch>
            <a:fillRect/>
          </a:stretch>
        </p:blipFill>
        <p:spPr>
          <a:xfrm>
            <a:off x="4749800" y="2349500"/>
            <a:ext cx="4201200" cy="3571200"/>
          </a:xfrm>
          <a:prstGeom prst="rect">
            <a:avLst/>
          </a:prstGeom>
        </p:spPr>
      </p:pic>
    </p:spTree>
    <p:extLst>
      <p:ext uri="{BB962C8B-B14F-4D97-AF65-F5344CB8AC3E}">
        <p14:creationId xmlns:p14="http://schemas.microsoft.com/office/powerpoint/2010/main" val="4071118207"/>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5683</TotalTime>
  <Words>632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- 2021</vt:lpstr>
      <vt:lpstr>EURUSD - 2022</vt:lpstr>
      <vt:lpstr>EURUSD - 2023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Olivier Boutineau</cp:lastModifiedBy>
  <cp:revision>699</cp:revision>
  <cp:lastPrinted>2012-02-01T10:00:25Z</cp:lastPrinted>
  <dcterms:created xsi:type="dcterms:W3CDTF">2010-04-23T15:09:35Z</dcterms:created>
  <dcterms:modified xsi:type="dcterms:W3CDTF">2023-11-02T10:25:50Z</dcterms:modified>
</cp:coreProperties>
</file>