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AAD3AE7A-469D-98E2-2817-7BF77F24A4DE}"/>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6" name="Image 5">
            <a:extLst>
              <a:ext uri="{FF2B5EF4-FFF2-40B4-BE49-F238E27FC236}">
                <a16:creationId xmlns:a16="http://schemas.microsoft.com/office/drawing/2014/main" id="{FD9E6FD0-DC85-10DD-CF0C-4988FB096F1E}"/>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326770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09D13E0A-E472-81E7-4BEA-977D6B3BC5E2}"/>
              </a:ext>
            </a:extLst>
          </p:cNvPr>
          <p:cNvPicPr>
            <a:picLocks noChangeAspect="1"/>
          </p:cNvPicPr>
          <p:nvPr/>
        </p:nvPicPr>
        <p:blipFill>
          <a:blip r:embed="rId2"/>
          <a:stretch>
            <a:fillRect/>
          </a:stretch>
        </p:blipFill>
        <p:spPr>
          <a:xfrm>
            <a:off x="4749800" y="2349500"/>
            <a:ext cx="4200508" cy="3566469"/>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5943CF7E-B2BD-AFBF-5220-85BB0CD11C05}"/>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24150115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7C331A4-A807-84B5-B310-C7FE46D10CDE}"/>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36FE30A2-604F-1354-9910-CC3E67AEFDFA}"/>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13725045-9EF4-9FE1-BBE3-2FA68D123ACA}"/>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3981631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FF37BAB8-C744-357B-15A9-0164011E5F3A}"/>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762600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6546D89E-387B-625A-D13F-53ECD9507023}"/>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D7430654-B76C-6A42-7019-60400B4A45AF}"/>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394769874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5682</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699</cp:revision>
  <cp:lastPrinted>2012-02-01T10:00:25Z</cp:lastPrinted>
  <dcterms:created xsi:type="dcterms:W3CDTF">2010-04-23T15:09:35Z</dcterms:created>
  <dcterms:modified xsi:type="dcterms:W3CDTF">2023-12-04T14:14:45Z</dcterms:modified>
</cp:coreProperties>
</file>