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29/12/2023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203E839C-00A3-F939-DBDA-63B6AA9E4674}"/>
              </a:ext>
            </a:extLst>
          </p:cNvPr>
          <p:cNvPicPr>
            <a:picLocks noChangeAspect="1"/>
          </p:cNvPicPr>
          <p:nvPr/>
        </p:nvPicPr>
        <p:blipFill>
          <a:blip r:embed="rId2"/>
          <a:stretch>
            <a:fillRect/>
          </a:stretch>
        </p:blipFill>
        <p:spPr>
          <a:xfrm>
            <a:off x="4749801" y="2349499"/>
            <a:ext cx="4200526" cy="3571875"/>
          </a:xfrm>
          <a:prstGeom prst="rect">
            <a:avLst/>
          </a:prstGeom>
        </p:spPr>
      </p:pic>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28E73541-5C94-C14F-AA85-B06F4FBB3B1B}"/>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021068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E5BA2D9-E620-53A9-F50A-D429948D9E74}"/>
              </a:ext>
            </a:extLst>
          </p:cNvPr>
          <p:cNvPicPr>
            <a:picLocks noChangeAspect="1"/>
          </p:cNvPicPr>
          <p:nvPr/>
        </p:nvPicPr>
        <p:blipFill>
          <a:blip r:embed="rId2"/>
          <a:stretch>
            <a:fillRect/>
          </a:stretch>
        </p:blipFill>
        <p:spPr>
          <a:xfrm>
            <a:off x="4749801" y="2333913"/>
            <a:ext cx="4200526" cy="3596987"/>
          </a:xfrm>
          <a:prstGeom prst="rect">
            <a:avLst/>
          </a:prstGeom>
        </p:spPr>
      </p:pic>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65FEC17E-FF36-A117-88FB-139357EF0FDE}"/>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1912888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F68455B-1BBD-39ED-633C-D45C75FB75B9}"/>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2EFEF7A-84BC-FC30-973F-45F87302D29A}"/>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278FECE-CF11-D8EF-E249-EABC8B8EA928}"/>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15796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975E3288-DC7B-475D-DA03-168958AA21F0}"/>
              </a:ext>
            </a:extLst>
          </p:cNvPr>
          <p:cNvPicPr>
            <a:picLocks noChangeAspect="1"/>
          </p:cNvPicPr>
          <p:nvPr/>
        </p:nvPicPr>
        <p:blipFill>
          <a:blip r:embed="rId2"/>
          <a:stretch>
            <a:fillRect/>
          </a:stretch>
        </p:blipFill>
        <p:spPr>
          <a:xfrm>
            <a:off x="824479" y="1270000"/>
            <a:ext cx="7381875" cy="5029200"/>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1878386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C990DC09-5B2A-E581-2BC9-85A00FB16BB3}"/>
              </a:ext>
            </a:extLst>
          </p:cNvPr>
          <p:cNvPicPr>
            <a:picLocks noChangeAspect="1"/>
          </p:cNvPicPr>
          <p:nvPr/>
        </p:nvPicPr>
        <p:blipFill>
          <a:blip r:embed="rId2"/>
          <a:stretch>
            <a:fillRect/>
          </a:stretch>
        </p:blipFill>
        <p:spPr>
          <a:xfrm>
            <a:off x="4747149" y="2349500"/>
            <a:ext cx="4200525" cy="3571875"/>
          </a:xfrm>
          <a:prstGeom prst="rect">
            <a:avLst/>
          </a:prstGeom>
        </p:spPr>
      </p:pic>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F7D6C93A-9D9F-4288-EF1C-A232319F5342}"/>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2300051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Rony Zekri</cp:lastModifiedBy>
  <cp:revision>699</cp:revision>
  <cp:lastPrinted>2012-02-01T10:00:25Z</cp:lastPrinted>
  <dcterms:created xsi:type="dcterms:W3CDTF">2010-04-23T15:09:35Z</dcterms:created>
  <dcterms:modified xsi:type="dcterms:W3CDTF">2024-01-10T15:19:58Z</dcterms:modified>
</cp:coreProperties>
</file>