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05/02/2024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2/5/2024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2/5/2024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2/5/2024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2/5/2024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2/5/2024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2/5/2024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2/5/2024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2/5/2024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2/5/2024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2/5/2024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2/5/2024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2/5/2024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2/5/2024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2/5/2024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2/5/2024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DAA0FA36-5837-D79D-84EE-19BA8A69C5D5}"/>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6613CC1C-E4E2-98C2-7940-D487FF264570}"/>
              </a:ext>
            </a:extLst>
          </p:cNvPr>
          <p:cNvPicPr>
            <a:picLocks noChangeAspect="1"/>
          </p:cNvPicPr>
          <p:nvPr/>
        </p:nvPicPr>
        <p:blipFill>
          <a:blip r:embed="rId3"/>
          <a:stretch>
            <a:fillRect/>
          </a:stretch>
        </p:blipFill>
        <p:spPr>
          <a:xfrm>
            <a:off x="4749801" y="2349499"/>
            <a:ext cx="4200526" cy="3571875"/>
          </a:xfrm>
          <a:prstGeom prst="rect">
            <a:avLst/>
          </a:prstGeom>
        </p:spPr>
      </p:pic>
    </p:spTree>
    <p:extLst>
      <p:ext uri="{BB962C8B-B14F-4D97-AF65-F5344CB8AC3E}">
        <p14:creationId xmlns:p14="http://schemas.microsoft.com/office/powerpoint/2010/main" val="2767461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AB1D059B-C556-D29D-C652-A969B9D2BA61}"/>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8D0C8A89-252D-09BC-F119-70E24A670BBA}"/>
              </a:ext>
            </a:extLst>
          </p:cNvPr>
          <p:cNvPicPr>
            <a:picLocks noChangeAspect="1"/>
          </p:cNvPicPr>
          <p:nvPr/>
        </p:nvPicPr>
        <p:blipFill>
          <a:blip r:embed="rId3"/>
          <a:stretch>
            <a:fillRect/>
          </a:stretch>
        </p:blipFill>
        <p:spPr>
          <a:xfrm>
            <a:off x="4749801" y="2333913"/>
            <a:ext cx="4200526" cy="3596987"/>
          </a:xfrm>
          <a:prstGeom prst="rect">
            <a:avLst/>
          </a:prstGeom>
        </p:spPr>
      </p:pic>
    </p:spTree>
    <p:extLst>
      <p:ext uri="{BB962C8B-B14F-4D97-AF65-F5344CB8AC3E}">
        <p14:creationId xmlns:p14="http://schemas.microsoft.com/office/powerpoint/2010/main" val="3052277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6047BE01-E018-61F0-378B-51F7F215B738}"/>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1A99686-9C65-BE64-B157-A06517BFF4F9}"/>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8E4A8D3-ED1D-05BB-B62B-670C94E652AD}"/>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990838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4726B94F-073A-2D9B-7146-53C6641F640A}"/>
              </a:ext>
            </a:extLst>
          </p:cNvPr>
          <p:cNvPicPr>
            <a:picLocks noChangeAspect="1"/>
          </p:cNvPicPr>
          <p:nvPr/>
        </p:nvPicPr>
        <p:blipFill>
          <a:blip r:embed="rId2"/>
          <a:stretch>
            <a:fillRect/>
          </a:stretch>
        </p:blipFill>
        <p:spPr>
          <a:xfrm>
            <a:off x="824479" y="1270000"/>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776577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7B503606-C5A3-BE9E-91C4-BE421D616587}"/>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73B4E112-30E1-93F6-AD84-60D8F4323F55}"/>
              </a:ext>
            </a:extLst>
          </p:cNvPr>
          <p:cNvPicPr>
            <a:picLocks noChangeAspect="1"/>
          </p:cNvPicPr>
          <p:nvPr/>
        </p:nvPicPr>
        <p:blipFill>
          <a:blip r:embed="rId3"/>
          <a:stretch>
            <a:fillRect/>
          </a:stretch>
        </p:blipFill>
        <p:spPr>
          <a:xfrm>
            <a:off x="4747149" y="2349500"/>
            <a:ext cx="4200525" cy="3571875"/>
          </a:xfrm>
          <a:prstGeom prst="rect">
            <a:avLst/>
          </a:prstGeom>
        </p:spPr>
      </p:pic>
    </p:spTree>
    <p:extLst>
      <p:ext uri="{BB962C8B-B14F-4D97-AF65-F5344CB8AC3E}">
        <p14:creationId xmlns:p14="http://schemas.microsoft.com/office/powerpoint/2010/main" val="218154557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699</cp:revision>
  <cp:lastPrinted>2012-02-01T10:00:25Z</cp:lastPrinted>
  <dcterms:created xsi:type="dcterms:W3CDTF">2010-04-23T15:09:35Z</dcterms:created>
  <dcterms:modified xsi:type="dcterms:W3CDTF">2024-02-05T14:26:06Z</dcterms:modified>
</cp:coreProperties>
</file>