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9"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11/03/2024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3/11/2024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3/11/2024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3/11/2024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3/11/2024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3/11/2024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3/11/2024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3/11/2024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3/11/2024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3/11/2024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3/11/2024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3/11/2024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3/11/2024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3/11/2024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3/11/2024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3/11/2024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3/11/2024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3/11/2024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3/11/2024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29/02/2024</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FA5AD1D0-5320-4F94-B219-1F64763FB5CE}"/>
              </a:ext>
            </a:extLst>
          </p:cNvPr>
          <p:cNvPicPr>
            <a:picLocks noChangeAspect="1"/>
          </p:cNvPicPr>
          <p:nvPr/>
        </p:nvPicPr>
        <p:blipFill>
          <a:blip r:embed="rId2"/>
          <a:stretch>
            <a:fillRect/>
          </a:stretch>
        </p:blipFill>
        <p:spPr>
          <a:xfrm>
            <a:off x="4749799" y="2352238"/>
            <a:ext cx="4200525" cy="3578662"/>
          </a:xfrm>
          <a:prstGeom prst="rect">
            <a:avLst/>
          </a:prstGeom>
        </p:spPr>
      </p:pic>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2BB233CA-D2B5-BC3D-AC16-0DB077B26BEF}"/>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37292795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725A158C-8B40-53D8-BAD6-3262E40A2F63}"/>
              </a:ext>
            </a:extLst>
          </p:cNvPr>
          <p:cNvPicPr>
            <a:picLocks noChangeAspect="1"/>
          </p:cNvPicPr>
          <p:nvPr/>
        </p:nvPicPr>
        <p:blipFill>
          <a:blip r:embed="rId2"/>
          <a:stretch>
            <a:fillRect/>
          </a:stretch>
        </p:blipFill>
        <p:spPr>
          <a:xfrm>
            <a:off x="4749800" y="2349500"/>
            <a:ext cx="4200508" cy="3571875"/>
          </a:xfrm>
          <a:prstGeom prst="rect">
            <a:avLst/>
          </a:prstGeom>
        </p:spPr>
      </p:pic>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C3234CF5-F3D5-4017-B7CE-6CB4605F67EC}"/>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294595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6BB78D70-B0F4-A64E-B02E-B71CF1D879F0}"/>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9C3E5F15-F82D-F641-BECE-6674F7C9AB06}"/>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ADA0EA16-D250-708B-C0DC-EE3F105F9D3C}"/>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48499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5707BA49-BEEB-F6EC-30CF-C72199E21697}"/>
              </a:ext>
            </a:extLst>
          </p:cNvPr>
          <p:cNvPicPr>
            <a:picLocks noChangeAspect="1"/>
          </p:cNvPicPr>
          <p:nvPr/>
        </p:nvPicPr>
        <p:blipFill>
          <a:blip r:embed="rId2"/>
          <a:stretch>
            <a:fillRect/>
          </a:stretch>
        </p:blipFill>
        <p:spPr>
          <a:xfrm>
            <a:off x="825500" y="1270000"/>
            <a:ext cx="7381875" cy="5029200"/>
          </a:xfrm>
          <a:prstGeom prst="rect">
            <a:avLst/>
          </a:prstGeom>
        </p:spPr>
      </p:pic>
      <p:sp>
        <p:nvSpPr>
          <p:cNvPr id="2" name="Title"/>
          <p:cNvSpPr>
            <a:spLocks noGrp="1"/>
          </p:cNvSpPr>
          <p:nvPr>
            <p:ph type="title"/>
          </p:nvPr>
        </p:nvSpPr>
        <p:spPr/>
        <p:txBody>
          <a:bodyPr/>
          <a:lstStyle/>
          <a:p>
            <a:r>
              <a:rPr lang="en-US"/>
              <a:t>EURUSD - Synthesis</a:t>
            </a:r>
          </a:p>
        </p:txBody>
      </p:sp>
    </p:spTree>
    <p:extLst>
      <p:ext uri="{BB962C8B-B14F-4D97-AF65-F5344CB8AC3E}">
        <p14:creationId xmlns:p14="http://schemas.microsoft.com/office/powerpoint/2010/main" val="1689308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EA9AB18-4CB0-CABE-2303-665B047E3C2F}"/>
              </a:ext>
            </a:extLst>
          </p:cNvPr>
          <p:cNvPicPr>
            <a:picLocks noChangeAspect="1"/>
          </p:cNvPicPr>
          <p:nvPr/>
        </p:nvPicPr>
        <p:blipFill>
          <a:blip r:embed="rId2"/>
          <a:stretch>
            <a:fillRect/>
          </a:stretch>
        </p:blipFill>
        <p:spPr>
          <a:xfrm>
            <a:off x="4759342" y="2349500"/>
            <a:ext cx="4210050" cy="3581400"/>
          </a:xfrm>
          <a:prstGeom prst="rect">
            <a:avLst/>
          </a:prstGeom>
        </p:spPr>
      </p:pic>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6930506B-D3AE-8C66-470E-B9F60F169714}"/>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1359487544"/>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5685</TotalTime>
  <Words>632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- 2021</vt:lpstr>
      <vt:lpstr>EURUSD - 2022</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Rony Zekri</cp:lastModifiedBy>
  <cp:revision>699</cp:revision>
  <cp:lastPrinted>2012-02-01T10:00:25Z</cp:lastPrinted>
  <dcterms:created xsi:type="dcterms:W3CDTF">2010-04-23T15:09:35Z</dcterms:created>
  <dcterms:modified xsi:type="dcterms:W3CDTF">2024-03-11T15:07:12Z</dcterms:modified>
</cp:coreProperties>
</file>